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41"/>
  </p:notesMasterIdLst>
  <p:handoutMasterIdLst>
    <p:handoutMasterId r:id="rId42"/>
  </p:handoutMasterIdLst>
  <p:sldIdLst>
    <p:sldId id="340" r:id="rId2"/>
    <p:sldId id="256" r:id="rId3"/>
    <p:sldId id="336" r:id="rId4"/>
    <p:sldId id="257" r:id="rId5"/>
    <p:sldId id="335" r:id="rId6"/>
    <p:sldId id="332" r:id="rId7"/>
    <p:sldId id="312" r:id="rId8"/>
    <p:sldId id="269" r:id="rId9"/>
    <p:sldId id="287" r:id="rId10"/>
    <p:sldId id="270" r:id="rId11"/>
    <p:sldId id="353" r:id="rId12"/>
    <p:sldId id="271" r:id="rId13"/>
    <p:sldId id="355" r:id="rId14"/>
    <p:sldId id="356" r:id="rId15"/>
    <p:sldId id="364" r:id="rId16"/>
    <p:sldId id="348" r:id="rId17"/>
    <p:sldId id="380" r:id="rId18"/>
    <p:sldId id="278" r:id="rId19"/>
    <p:sldId id="289" r:id="rId20"/>
    <p:sldId id="349" r:id="rId21"/>
    <p:sldId id="357" r:id="rId22"/>
    <p:sldId id="350" r:id="rId23"/>
    <p:sldId id="361" r:id="rId24"/>
    <p:sldId id="362" r:id="rId25"/>
    <p:sldId id="363" r:id="rId26"/>
    <p:sldId id="358" r:id="rId27"/>
    <p:sldId id="373" r:id="rId28"/>
    <p:sldId id="374" r:id="rId29"/>
    <p:sldId id="375" r:id="rId30"/>
    <p:sldId id="376" r:id="rId31"/>
    <p:sldId id="377" r:id="rId32"/>
    <p:sldId id="378" r:id="rId33"/>
    <p:sldId id="379" r:id="rId34"/>
    <p:sldId id="351" r:id="rId35"/>
    <p:sldId id="352" r:id="rId36"/>
    <p:sldId id="372" r:id="rId37"/>
    <p:sldId id="280" r:id="rId38"/>
    <p:sldId id="371" r:id="rId39"/>
    <p:sldId id="38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613"/>
    <a:srgbClr val="66CBBA"/>
    <a:srgbClr val="66C1BF"/>
    <a:srgbClr val="009A9B"/>
    <a:srgbClr val="81B5A8"/>
    <a:srgbClr val="53A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35" autoAdjust="0"/>
    <p:restoredTop sz="92727" autoAdjust="0"/>
  </p:normalViewPr>
  <p:slideViewPr>
    <p:cSldViewPr snapToGrid="0">
      <p:cViewPr varScale="1">
        <p:scale>
          <a:sx n="69" d="100"/>
          <a:sy n="69" d="100"/>
        </p:scale>
        <p:origin x="54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E57D34-938F-47E9-9A89-53CB69ED8A98}" type="doc">
      <dgm:prSet loTypeId="urn:microsoft.com/office/officeart/2005/8/layout/hProcess9" loCatId="process" qsTypeId="urn:microsoft.com/office/officeart/2005/8/quickstyle/simple1" qsCatId="simple" csTypeId="urn:microsoft.com/office/officeart/2005/8/colors/accent1_2" csCatId="accent1" phldr="1"/>
      <dgm:spPr/>
    </dgm:pt>
    <dgm:pt modelId="{5D15CB75-D6DD-4F82-B00B-923470E2561E}">
      <dgm:prSet phldrT="[Texte]" custT="1"/>
      <dgm:spPr/>
      <dgm:t>
        <a:bodyPr/>
        <a:lstStyle/>
        <a:p>
          <a:r>
            <a:rPr lang="fr-FR" sz="2000" b="1" dirty="0" smtClean="0"/>
            <a:t>Les PDES : contexte, enjeux et méthodologie </a:t>
          </a:r>
        </a:p>
        <a:p>
          <a:r>
            <a:rPr lang="fr-FR" sz="2000" b="1" dirty="0" smtClean="0"/>
            <a:t>(par bassins)</a:t>
          </a:r>
          <a:endParaRPr lang="fr-FR" sz="2000" dirty="0"/>
        </a:p>
      </dgm:t>
    </dgm:pt>
    <dgm:pt modelId="{20186570-98ED-4C6D-B5C0-113DE2940055}" type="parTrans" cxnId="{50F3EE61-6395-4C0B-8FA2-3C40AA6942F1}">
      <dgm:prSet/>
      <dgm:spPr/>
      <dgm:t>
        <a:bodyPr/>
        <a:lstStyle/>
        <a:p>
          <a:endParaRPr lang="fr-FR" sz="3200"/>
        </a:p>
      </dgm:t>
    </dgm:pt>
    <dgm:pt modelId="{8D61B4C9-FB39-413C-8D13-71FFE2D9ED61}" type="sibTrans" cxnId="{50F3EE61-6395-4C0B-8FA2-3C40AA6942F1}">
      <dgm:prSet/>
      <dgm:spPr/>
      <dgm:t>
        <a:bodyPr/>
        <a:lstStyle/>
        <a:p>
          <a:endParaRPr lang="fr-FR" sz="3200"/>
        </a:p>
      </dgm:t>
    </dgm:pt>
    <dgm:pt modelId="{31777AA2-C64A-4506-A1AF-C5A43F01B2C6}">
      <dgm:prSet phldrT="[Texte]" custT="1"/>
      <dgm:spPr>
        <a:ln w="76200">
          <a:solidFill>
            <a:srgbClr val="E30613"/>
          </a:solidFill>
        </a:ln>
      </dgm:spPr>
      <dgm:t>
        <a:bodyPr/>
        <a:lstStyle/>
        <a:p>
          <a:r>
            <a:rPr lang="fr-FR" sz="2000" b="1" dirty="0" smtClean="0"/>
            <a:t>La mobilité sur le territoire de mon collège </a:t>
          </a:r>
          <a:endParaRPr lang="fr-FR" sz="2000" dirty="0" smtClean="0"/>
        </a:p>
        <a:p>
          <a:r>
            <a:rPr lang="fr-FR" sz="2000" b="1" i="1" dirty="0" smtClean="0"/>
            <a:t>Etat des lieux, acteurs, leviers d’actions pour mon PDES</a:t>
          </a:r>
        </a:p>
        <a:p>
          <a:r>
            <a:rPr lang="fr-FR" sz="2000" b="1" i="0" dirty="0" smtClean="0"/>
            <a:t>(par districts)</a:t>
          </a:r>
          <a:endParaRPr lang="fr-FR" sz="2000" i="0" dirty="0"/>
        </a:p>
      </dgm:t>
    </dgm:pt>
    <dgm:pt modelId="{C66D5F7A-A441-4517-BB43-936A51585926}" type="parTrans" cxnId="{F0C6EA62-930E-4F64-A119-C4F640AC22B3}">
      <dgm:prSet/>
      <dgm:spPr/>
      <dgm:t>
        <a:bodyPr/>
        <a:lstStyle/>
        <a:p>
          <a:endParaRPr lang="fr-FR" sz="3200"/>
        </a:p>
      </dgm:t>
    </dgm:pt>
    <dgm:pt modelId="{6FF1FA26-1BB7-452E-954A-B8BA122C8851}" type="sibTrans" cxnId="{F0C6EA62-930E-4F64-A119-C4F640AC22B3}">
      <dgm:prSet/>
      <dgm:spPr/>
      <dgm:t>
        <a:bodyPr/>
        <a:lstStyle/>
        <a:p>
          <a:endParaRPr lang="fr-FR" sz="3200"/>
        </a:p>
      </dgm:t>
    </dgm:pt>
    <dgm:pt modelId="{05334281-6252-4B88-87B6-350F5AC1648B}">
      <dgm:prSet phldrT="[Texte]" custT="1"/>
      <dgm:spPr>
        <a:ln w="76200">
          <a:solidFill>
            <a:srgbClr val="E30613"/>
          </a:solidFill>
        </a:ln>
      </dgm:spPr>
      <dgm:t>
        <a:bodyPr/>
        <a:lstStyle/>
        <a:p>
          <a:r>
            <a:rPr lang="fr-FR" sz="1400" u="sng" smtClean="0"/>
            <a:t>Objectif </a:t>
          </a:r>
          <a:r>
            <a:rPr lang="fr-FR" sz="1400" smtClean="0"/>
            <a:t>: </a:t>
          </a:r>
          <a:endParaRPr lang="fr-FR" sz="1400" i="0" dirty="0"/>
        </a:p>
      </dgm:t>
    </dgm:pt>
    <dgm:pt modelId="{450E496C-3BAE-482D-AF5C-CF340B6271A6}" type="parTrans" cxnId="{D51EE92C-159D-4CEC-8D86-31C5087CD2C5}">
      <dgm:prSet/>
      <dgm:spPr/>
      <dgm:t>
        <a:bodyPr/>
        <a:lstStyle/>
        <a:p>
          <a:endParaRPr lang="fr-FR" sz="3200"/>
        </a:p>
      </dgm:t>
    </dgm:pt>
    <dgm:pt modelId="{6D748DD9-5463-4EF4-BDD2-A7E33D8CBC74}" type="sibTrans" cxnId="{D51EE92C-159D-4CEC-8D86-31C5087CD2C5}">
      <dgm:prSet/>
      <dgm:spPr/>
      <dgm:t>
        <a:bodyPr/>
        <a:lstStyle/>
        <a:p>
          <a:endParaRPr lang="fr-FR" sz="3200"/>
        </a:p>
      </dgm:t>
    </dgm:pt>
    <dgm:pt modelId="{EC2C7E28-49C0-4739-85CF-5C0FBD3750C5}">
      <dgm:prSet custT="1"/>
      <dgm:spPr>
        <a:ln w="76200">
          <a:solidFill>
            <a:srgbClr val="E30613"/>
          </a:solidFill>
        </a:ln>
      </dgm:spPr>
      <dgm:t>
        <a:bodyPr/>
        <a:lstStyle/>
        <a:p>
          <a:r>
            <a:rPr lang="fr-FR" sz="1400" dirty="0" smtClean="0"/>
            <a:t>Permettre aux référents mobilité d’appréhender la mise en œuvre de leur PDES au regard des spécificités de leur territoire et d’identifier les acteurs des collectivités qui peuvent être associés et leurs compétences.</a:t>
          </a:r>
          <a:endParaRPr lang="fr-FR" sz="1400" dirty="0"/>
        </a:p>
      </dgm:t>
    </dgm:pt>
    <dgm:pt modelId="{627777DC-172B-4F1C-9E84-932B9D67D160}" type="parTrans" cxnId="{72E8B2EC-EF3A-4D4F-BD13-BA780059A79E}">
      <dgm:prSet/>
      <dgm:spPr/>
      <dgm:t>
        <a:bodyPr/>
        <a:lstStyle/>
        <a:p>
          <a:endParaRPr lang="fr-FR" sz="3200"/>
        </a:p>
      </dgm:t>
    </dgm:pt>
    <dgm:pt modelId="{A8EFD357-1C76-424F-B9B9-33A701B9FD90}" type="sibTrans" cxnId="{72E8B2EC-EF3A-4D4F-BD13-BA780059A79E}">
      <dgm:prSet/>
      <dgm:spPr/>
      <dgm:t>
        <a:bodyPr/>
        <a:lstStyle/>
        <a:p>
          <a:endParaRPr lang="fr-FR" sz="3200"/>
        </a:p>
      </dgm:t>
    </dgm:pt>
    <dgm:pt modelId="{108868BD-8148-4096-90AE-2FB155565A0E}">
      <dgm:prSet custT="1"/>
      <dgm:spPr>
        <a:ln w="76200">
          <a:solidFill>
            <a:srgbClr val="E30613"/>
          </a:solidFill>
        </a:ln>
      </dgm:spPr>
      <dgm:t>
        <a:bodyPr/>
        <a:lstStyle/>
        <a:p>
          <a:r>
            <a:rPr lang="fr-FR" sz="1400" dirty="0" smtClean="0"/>
            <a:t>Favoriser les échanges et coopérations ultérieures entre les collectivités locales et les collèges.</a:t>
          </a:r>
          <a:endParaRPr lang="fr-FR" sz="1400" dirty="0"/>
        </a:p>
      </dgm:t>
    </dgm:pt>
    <dgm:pt modelId="{CCE74D78-86DA-4625-9F88-58FEF7C6977A}" type="parTrans" cxnId="{EBE4F379-ED70-411F-BA03-6F298E24604F}">
      <dgm:prSet/>
      <dgm:spPr/>
      <dgm:t>
        <a:bodyPr/>
        <a:lstStyle/>
        <a:p>
          <a:endParaRPr lang="fr-FR" sz="3200"/>
        </a:p>
      </dgm:t>
    </dgm:pt>
    <dgm:pt modelId="{9EF51799-950A-4727-9EE0-A566288E36D0}" type="sibTrans" cxnId="{EBE4F379-ED70-411F-BA03-6F298E24604F}">
      <dgm:prSet/>
      <dgm:spPr/>
      <dgm:t>
        <a:bodyPr/>
        <a:lstStyle/>
        <a:p>
          <a:endParaRPr lang="fr-FR" sz="3200"/>
        </a:p>
      </dgm:t>
    </dgm:pt>
    <dgm:pt modelId="{3F8E1C89-C3FE-4E67-8895-FE0051D94E19}">
      <dgm:prSet phldrT="[Texte]" custT="1"/>
      <dgm:spPr/>
      <dgm:t>
        <a:bodyPr/>
        <a:lstStyle/>
        <a:p>
          <a:r>
            <a:rPr lang="fr-FR" sz="1400" dirty="0" smtClean="0"/>
            <a:t>Présenter dans les grandes lignes les arguments en faveur de l’</a:t>
          </a:r>
          <a:r>
            <a:rPr lang="fr-FR" sz="1400" dirty="0" err="1" smtClean="0"/>
            <a:t>écomobilité</a:t>
          </a:r>
          <a:r>
            <a:rPr lang="fr-FR" sz="1400" dirty="0" smtClean="0"/>
            <a:t>, le contexte règlementaire qui encadre les PDES et expliquer la démarche en cours de labélisation par le Rectorat. </a:t>
          </a:r>
          <a:endParaRPr lang="fr-FR" sz="1400" dirty="0"/>
        </a:p>
      </dgm:t>
    </dgm:pt>
    <dgm:pt modelId="{B0DEC177-4222-4EFA-B3F6-225D6455C28A}" type="parTrans" cxnId="{1A9E3C90-4BB3-44B1-9187-D2BB6D648ACB}">
      <dgm:prSet/>
      <dgm:spPr/>
      <dgm:t>
        <a:bodyPr/>
        <a:lstStyle/>
        <a:p>
          <a:endParaRPr lang="fr-FR" sz="3200"/>
        </a:p>
      </dgm:t>
    </dgm:pt>
    <dgm:pt modelId="{4D11160B-4746-4391-A7EE-626B8AB7013B}" type="sibTrans" cxnId="{1A9E3C90-4BB3-44B1-9187-D2BB6D648ACB}">
      <dgm:prSet/>
      <dgm:spPr/>
      <dgm:t>
        <a:bodyPr/>
        <a:lstStyle/>
        <a:p>
          <a:endParaRPr lang="fr-FR" sz="3200"/>
        </a:p>
      </dgm:t>
    </dgm:pt>
    <dgm:pt modelId="{C2880E60-E1D7-45EC-9F53-C6C240F14FAA}">
      <dgm:prSet custT="1"/>
      <dgm:spPr/>
      <dgm:t>
        <a:bodyPr/>
        <a:lstStyle/>
        <a:p>
          <a:r>
            <a:rPr lang="fr-FR" sz="1400" dirty="0" smtClean="0"/>
            <a:t>Cette partie introductive sera complétée par l’envoi d’un </a:t>
          </a:r>
          <a:r>
            <a:rPr lang="fr-FR" sz="1400" b="1" dirty="0" smtClean="0"/>
            <a:t>kit du référent PDES</a:t>
          </a:r>
          <a:r>
            <a:rPr lang="fr-FR" sz="1400" dirty="0" smtClean="0"/>
            <a:t> qui contiendra les éléments utiles à sa compréhension et sa mise en œuvre. </a:t>
          </a:r>
          <a:endParaRPr lang="fr-FR" sz="1400" dirty="0"/>
        </a:p>
      </dgm:t>
    </dgm:pt>
    <dgm:pt modelId="{1BE72742-C571-4C6B-8372-DA8CCA30139B}" type="parTrans" cxnId="{E9B3BC18-9FDF-4D01-95EE-D588E948D021}">
      <dgm:prSet/>
      <dgm:spPr/>
      <dgm:t>
        <a:bodyPr/>
        <a:lstStyle/>
        <a:p>
          <a:endParaRPr lang="fr-FR" sz="3200"/>
        </a:p>
      </dgm:t>
    </dgm:pt>
    <dgm:pt modelId="{F91F685D-808F-4A41-A018-5A22D8F5F9C0}" type="sibTrans" cxnId="{E9B3BC18-9FDF-4D01-95EE-D588E948D021}">
      <dgm:prSet/>
      <dgm:spPr/>
      <dgm:t>
        <a:bodyPr/>
        <a:lstStyle/>
        <a:p>
          <a:endParaRPr lang="fr-FR" sz="3200"/>
        </a:p>
      </dgm:t>
    </dgm:pt>
    <dgm:pt modelId="{AA24F191-6DED-438E-82E7-A23AE4A50022}">
      <dgm:prSet custT="1"/>
      <dgm:spPr/>
      <dgm:t>
        <a:bodyPr/>
        <a:lstStyle/>
        <a:p>
          <a:r>
            <a:rPr lang="fr-FR" sz="1400" dirty="0" smtClean="0"/>
            <a:t>Il est proposé que les participants puissent poser leurs questions en ligne pendant l’intervention et que celles-ci alimenteront le déroulé des rencontres suivantes.</a:t>
          </a:r>
          <a:endParaRPr lang="fr-FR" sz="1400" dirty="0"/>
        </a:p>
      </dgm:t>
    </dgm:pt>
    <dgm:pt modelId="{55D62DB7-2B09-41F4-B4D5-CBD2407BFF5F}" type="parTrans" cxnId="{0B07ED60-745E-4B12-B3DF-AD67048E5865}">
      <dgm:prSet/>
      <dgm:spPr/>
      <dgm:t>
        <a:bodyPr/>
        <a:lstStyle/>
        <a:p>
          <a:endParaRPr lang="fr-FR" sz="3200"/>
        </a:p>
      </dgm:t>
    </dgm:pt>
    <dgm:pt modelId="{195F496D-AEE9-483E-AE8A-7FA447D2DA0B}" type="sibTrans" cxnId="{0B07ED60-745E-4B12-B3DF-AD67048E5865}">
      <dgm:prSet/>
      <dgm:spPr/>
      <dgm:t>
        <a:bodyPr/>
        <a:lstStyle/>
        <a:p>
          <a:endParaRPr lang="fr-FR" sz="3200"/>
        </a:p>
      </dgm:t>
    </dgm:pt>
    <dgm:pt modelId="{CCE2FC43-1374-4547-B20E-A435210DE6BB}">
      <dgm:prSet custT="1"/>
      <dgm:spPr/>
      <dgm:t>
        <a:bodyPr/>
        <a:lstStyle/>
        <a:p>
          <a:r>
            <a:rPr lang="fr-FR" sz="1400" dirty="0" smtClean="0"/>
            <a:t>Tester les connaissances des référents et leur sensibilité aux questions relatives à l’</a:t>
          </a:r>
          <a:r>
            <a:rPr lang="fr-FR" sz="1400" dirty="0" err="1" smtClean="0"/>
            <a:t>écomobilité</a:t>
          </a:r>
          <a:r>
            <a:rPr lang="fr-FR" sz="1400" dirty="0" smtClean="0"/>
            <a:t>  </a:t>
          </a:r>
          <a:endParaRPr lang="fr-FR" sz="1400" dirty="0"/>
        </a:p>
      </dgm:t>
    </dgm:pt>
    <dgm:pt modelId="{FA608E72-A73A-457A-A91B-84F6E62BAB9A}" type="parTrans" cxnId="{44E9B8AA-18B6-485C-B96A-830FED35578F}">
      <dgm:prSet/>
      <dgm:spPr/>
      <dgm:t>
        <a:bodyPr/>
        <a:lstStyle/>
        <a:p>
          <a:endParaRPr lang="fr-FR" sz="3200"/>
        </a:p>
      </dgm:t>
    </dgm:pt>
    <dgm:pt modelId="{641DDAF0-9FDB-482E-8F07-75B26FC63F1B}" type="sibTrans" cxnId="{44E9B8AA-18B6-485C-B96A-830FED35578F}">
      <dgm:prSet/>
      <dgm:spPr/>
      <dgm:t>
        <a:bodyPr/>
        <a:lstStyle/>
        <a:p>
          <a:endParaRPr lang="fr-FR" sz="3200"/>
        </a:p>
      </dgm:t>
    </dgm:pt>
    <dgm:pt modelId="{D19396C1-2173-4ED7-BBE4-2289F17BD8FA}">
      <dgm:prSet phldrT="[Texte]" custT="1"/>
      <dgm:spPr/>
      <dgm:t>
        <a:bodyPr/>
        <a:lstStyle/>
        <a:p>
          <a:r>
            <a:rPr lang="fr-FR" sz="1400" u="sng" dirty="0" smtClean="0"/>
            <a:t>Objectifs : </a:t>
          </a:r>
          <a:endParaRPr lang="fr-FR" sz="1400" u="sng" dirty="0"/>
        </a:p>
      </dgm:t>
    </dgm:pt>
    <dgm:pt modelId="{FED092B0-CA4A-448B-BB54-70200E727B80}" type="parTrans" cxnId="{FC0BE6C9-25D7-48FD-95C1-9FCB51F19D4F}">
      <dgm:prSet/>
      <dgm:spPr/>
      <dgm:t>
        <a:bodyPr/>
        <a:lstStyle/>
        <a:p>
          <a:endParaRPr lang="fr-FR" sz="3200"/>
        </a:p>
      </dgm:t>
    </dgm:pt>
    <dgm:pt modelId="{5C0B259C-3E29-445D-91DF-F7318ED44759}" type="sibTrans" cxnId="{FC0BE6C9-25D7-48FD-95C1-9FCB51F19D4F}">
      <dgm:prSet/>
      <dgm:spPr/>
      <dgm:t>
        <a:bodyPr/>
        <a:lstStyle/>
        <a:p>
          <a:endParaRPr lang="fr-FR" sz="3200"/>
        </a:p>
      </dgm:t>
    </dgm:pt>
    <dgm:pt modelId="{83580594-C158-4431-B9D9-9146DFFB2C54}" type="pres">
      <dgm:prSet presAssocID="{B3E57D34-938F-47E9-9A89-53CB69ED8A98}" presName="CompostProcess" presStyleCnt="0">
        <dgm:presLayoutVars>
          <dgm:dir/>
          <dgm:resizeHandles val="exact"/>
        </dgm:presLayoutVars>
      </dgm:prSet>
      <dgm:spPr/>
    </dgm:pt>
    <dgm:pt modelId="{209060AF-CF2E-4642-BD95-666179387287}" type="pres">
      <dgm:prSet presAssocID="{B3E57D34-938F-47E9-9A89-53CB69ED8A98}" presName="arrow" presStyleLbl="bgShp" presStyleIdx="0" presStyleCnt="1" custLinFactNeighborX="4" custLinFactNeighborY="-2880"/>
      <dgm:spPr/>
    </dgm:pt>
    <dgm:pt modelId="{49AFF414-D80D-4742-8249-FD0A892D830D}" type="pres">
      <dgm:prSet presAssocID="{B3E57D34-938F-47E9-9A89-53CB69ED8A98}" presName="linearProcess" presStyleCnt="0"/>
      <dgm:spPr/>
    </dgm:pt>
    <dgm:pt modelId="{E8A316A8-1054-496A-92CF-1E60C63C8ED0}" type="pres">
      <dgm:prSet presAssocID="{5D15CB75-D6DD-4F82-B00B-923470E2561E}" presName="textNode" presStyleLbl="node1" presStyleIdx="0" presStyleCnt="2" custScaleY="178776">
        <dgm:presLayoutVars>
          <dgm:bulletEnabled val="1"/>
        </dgm:presLayoutVars>
      </dgm:prSet>
      <dgm:spPr/>
      <dgm:t>
        <a:bodyPr/>
        <a:lstStyle/>
        <a:p>
          <a:endParaRPr lang="fr-FR"/>
        </a:p>
      </dgm:t>
    </dgm:pt>
    <dgm:pt modelId="{A4F98AEB-76A9-483A-8195-3235844475E3}" type="pres">
      <dgm:prSet presAssocID="{8D61B4C9-FB39-413C-8D13-71FFE2D9ED61}" presName="sibTrans" presStyleCnt="0"/>
      <dgm:spPr/>
    </dgm:pt>
    <dgm:pt modelId="{6FC73C8D-0EB3-4CAC-AF55-CABE4DCAFFCE}" type="pres">
      <dgm:prSet presAssocID="{31777AA2-C64A-4506-A1AF-C5A43F01B2C6}" presName="textNode" presStyleLbl="node1" presStyleIdx="1" presStyleCnt="2" custScaleY="159221">
        <dgm:presLayoutVars>
          <dgm:bulletEnabled val="1"/>
        </dgm:presLayoutVars>
      </dgm:prSet>
      <dgm:spPr/>
      <dgm:t>
        <a:bodyPr/>
        <a:lstStyle/>
        <a:p>
          <a:endParaRPr lang="fr-FR"/>
        </a:p>
      </dgm:t>
    </dgm:pt>
  </dgm:ptLst>
  <dgm:cxnLst>
    <dgm:cxn modelId="{6D99BAD5-DE52-46C8-A5D5-6D7985F50CCF}" type="presOf" srcId="{EC2C7E28-49C0-4739-85CF-5C0FBD3750C5}" destId="{6FC73C8D-0EB3-4CAC-AF55-CABE4DCAFFCE}" srcOrd="0" destOrd="2" presId="urn:microsoft.com/office/officeart/2005/8/layout/hProcess9"/>
    <dgm:cxn modelId="{DD0911A0-681E-4181-B835-66575034090B}" type="presOf" srcId="{C2880E60-E1D7-45EC-9F53-C6C240F14FAA}" destId="{E8A316A8-1054-496A-92CF-1E60C63C8ED0}" srcOrd="0" destOrd="3" presId="urn:microsoft.com/office/officeart/2005/8/layout/hProcess9"/>
    <dgm:cxn modelId="{EBE4F379-ED70-411F-BA03-6F298E24604F}" srcId="{05334281-6252-4B88-87B6-350F5AC1648B}" destId="{108868BD-8148-4096-90AE-2FB155565A0E}" srcOrd="1" destOrd="0" parTransId="{CCE74D78-86DA-4625-9F88-58FEF7C6977A}" sibTransId="{9EF51799-950A-4727-9EE0-A566288E36D0}"/>
    <dgm:cxn modelId="{1881448F-AE4E-4FCA-A413-4BA0F75E0A01}" type="presOf" srcId="{108868BD-8148-4096-90AE-2FB155565A0E}" destId="{6FC73C8D-0EB3-4CAC-AF55-CABE4DCAFFCE}" srcOrd="0" destOrd="3" presId="urn:microsoft.com/office/officeart/2005/8/layout/hProcess9"/>
    <dgm:cxn modelId="{0CE6ADA6-B205-40B9-A70A-7C2429F61166}" type="presOf" srcId="{5D15CB75-D6DD-4F82-B00B-923470E2561E}" destId="{E8A316A8-1054-496A-92CF-1E60C63C8ED0}" srcOrd="0" destOrd="0" presId="urn:microsoft.com/office/officeart/2005/8/layout/hProcess9"/>
    <dgm:cxn modelId="{E9B3BC18-9FDF-4D01-95EE-D588E948D021}" srcId="{D19396C1-2173-4ED7-BBE4-2289F17BD8FA}" destId="{C2880E60-E1D7-45EC-9F53-C6C240F14FAA}" srcOrd="1" destOrd="0" parTransId="{1BE72742-C571-4C6B-8372-DA8CCA30139B}" sibTransId="{F91F685D-808F-4A41-A018-5A22D8F5F9C0}"/>
    <dgm:cxn modelId="{2CB21E52-3859-4942-BBC7-D7CE24E543F5}" type="presOf" srcId="{AA24F191-6DED-438E-82E7-A23AE4A50022}" destId="{E8A316A8-1054-496A-92CF-1E60C63C8ED0}" srcOrd="0" destOrd="4" presId="urn:microsoft.com/office/officeart/2005/8/layout/hProcess9"/>
    <dgm:cxn modelId="{D51EE92C-159D-4CEC-8D86-31C5087CD2C5}" srcId="{31777AA2-C64A-4506-A1AF-C5A43F01B2C6}" destId="{05334281-6252-4B88-87B6-350F5AC1648B}" srcOrd="0" destOrd="0" parTransId="{450E496C-3BAE-482D-AF5C-CF340B6271A6}" sibTransId="{6D748DD9-5463-4EF4-BDD2-A7E33D8CBC74}"/>
    <dgm:cxn modelId="{FC0BE6C9-25D7-48FD-95C1-9FCB51F19D4F}" srcId="{5D15CB75-D6DD-4F82-B00B-923470E2561E}" destId="{D19396C1-2173-4ED7-BBE4-2289F17BD8FA}" srcOrd="0" destOrd="0" parTransId="{FED092B0-CA4A-448B-BB54-70200E727B80}" sibTransId="{5C0B259C-3E29-445D-91DF-F7318ED44759}"/>
    <dgm:cxn modelId="{1A9E3C90-4BB3-44B1-9187-D2BB6D648ACB}" srcId="{D19396C1-2173-4ED7-BBE4-2289F17BD8FA}" destId="{3F8E1C89-C3FE-4E67-8895-FE0051D94E19}" srcOrd="0" destOrd="0" parTransId="{B0DEC177-4222-4EFA-B3F6-225D6455C28A}" sibTransId="{4D11160B-4746-4391-A7EE-626B8AB7013B}"/>
    <dgm:cxn modelId="{2896C9ED-2B72-4440-9C66-2B7879A62529}" type="presOf" srcId="{31777AA2-C64A-4506-A1AF-C5A43F01B2C6}" destId="{6FC73C8D-0EB3-4CAC-AF55-CABE4DCAFFCE}" srcOrd="0" destOrd="0" presId="urn:microsoft.com/office/officeart/2005/8/layout/hProcess9"/>
    <dgm:cxn modelId="{50F3EE61-6395-4C0B-8FA2-3C40AA6942F1}" srcId="{B3E57D34-938F-47E9-9A89-53CB69ED8A98}" destId="{5D15CB75-D6DD-4F82-B00B-923470E2561E}" srcOrd="0" destOrd="0" parTransId="{20186570-98ED-4C6D-B5C0-113DE2940055}" sibTransId="{8D61B4C9-FB39-413C-8D13-71FFE2D9ED61}"/>
    <dgm:cxn modelId="{D089A7B5-879B-40D4-8F44-7E1ADDC95BCD}" type="presOf" srcId="{05334281-6252-4B88-87B6-350F5AC1648B}" destId="{6FC73C8D-0EB3-4CAC-AF55-CABE4DCAFFCE}" srcOrd="0" destOrd="1" presId="urn:microsoft.com/office/officeart/2005/8/layout/hProcess9"/>
    <dgm:cxn modelId="{BB65B748-1890-41A5-8A2F-CF5F830E5ADA}" type="presOf" srcId="{D19396C1-2173-4ED7-BBE4-2289F17BD8FA}" destId="{E8A316A8-1054-496A-92CF-1E60C63C8ED0}" srcOrd="0" destOrd="1" presId="urn:microsoft.com/office/officeart/2005/8/layout/hProcess9"/>
    <dgm:cxn modelId="{F0C6EA62-930E-4F64-A119-C4F640AC22B3}" srcId="{B3E57D34-938F-47E9-9A89-53CB69ED8A98}" destId="{31777AA2-C64A-4506-A1AF-C5A43F01B2C6}" srcOrd="1" destOrd="0" parTransId="{C66D5F7A-A441-4517-BB43-936A51585926}" sibTransId="{6FF1FA26-1BB7-452E-954A-B8BA122C8851}"/>
    <dgm:cxn modelId="{35E813AE-1440-46D7-8723-89E0093EFDF1}" type="presOf" srcId="{CCE2FC43-1374-4547-B20E-A435210DE6BB}" destId="{E8A316A8-1054-496A-92CF-1E60C63C8ED0}" srcOrd="0" destOrd="5" presId="urn:microsoft.com/office/officeart/2005/8/layout/hProcess9"/>
    <dgm:cxn modelId="{44E9B8AA-18B6-485C-B96A-830FED35578F}" srcId="{D19396C1-2173-4ED7-BBE4-2289F17BD8FA}" destId="{CCE2FC43-1374-4547-B20E-A435210DE6BB}" srcOrd="3" destOrd="0" parTransId="{FA608E72-A73A-457A-A91B-84F6E62BAB9A}" sibTransId="{641DDAF0-9FDB-482E-8F07-75B26FC63F1B}"/>
    <dgm:cxn modelId="{72E8B2EC-EF3A-4D4F-BD13-BA780059A79E}" srcId="{05334281-6252-4B88-87B6-350F5AC1648B}" destId="{EC2C7E28-49C0-4739-85CF-5C0FBD3750C5}" srcOrd="0" destOrd="0" parTransId="{627777DC-172B-4F1C-9E84-932B9D67D160}" sibTransId="{A8EFD357-1C76-424F-B9B9-33A701B9FD90}"/>
    <dgm:cxn modelId="{4329DD41-EDD7-4D0F-A16B-B354A5C49BD4}" type="presOf" srcId="{B3E57D34-938F-47E9-9A89-53CB69ED8A98}" destId="{83580594-C158-4431-B9D9-9146DFFB2C54}" srcOrd="0" destOrd="0" presId="urn:microsoft.com/office/officeart/2005/8/layout/hProcess9"/>
    <dgm:cxn modelId="{F064F69E-53C8-43D2-92BC-F43E48FD69BA}" type="presOf" srcId="{3F8E1C89-C3FE-4E67-8895-FE0051D94E19}" destId="{E8A316A8-1054-496A-92CF-1E60C63C8ED0}" srcOrd="0" destOrd="2" presId="urn:microsoft.com/office/officeart/2005/8/layout/hProcess9"/>
    <dgm:cxn modelId="{0B07ED60-745E-4B12-B3DF-AD67048E5865}" srcId="{D19396C1-2173-4ED7-BBE4-2289F17BD8FA}" destId="{AA24F191-6DED-438E-82E7-A23AE4A50022}" srcOrd="2" destOrd="0" parTransId="{55D62DB7-2B09-41F4-B4D5-CBD2407BFF5F}" sibTransId="{195F496D-AEE9-483E-AE8A-7FA447D2DA0B}"/>
    <dgm:cxn modelId="{9FA159B3-D243-48B4-AEE4-4688FEB0DEAB}" type="presParOf" srcId="{83580594-C158-4431-B9D9-9146DFFB2C54}" destId="{209060AF-CF2E-4642-BD95-666179387287}" srcOrd="0" destOrd="0" presId="urn:microsoft.com/office/officeart/2005/8/layout/hProcess9"/>
    <dgm:cxn modelId="{8E39236A-5645-4DCA-B233-4392A2799853}" type="presParOf" srcId="{83580594-C158-4431-B9D9-9146DFFB2C54}" destId="{49AFF414-D80D-4742-8249-FD0A892D830D}" srcOrd="1" destOrd="0" presId="urn:microsoft.com/office/officeart/2005/8/layout/hProcess9"/>
    <dgm:cxn modelId="{E46C2421-0CB3-4828-A8AB-098B5A57C139}" type="presParOf" srcId="{49AFF414-D80D-4742-8249-FD0A892D830D}" destId="{E8A316A8-1054-496A-92CF-1E60C63C8ED0}" srcOrd="0" destOrd="0" presId="urn:microsoft.com/office/officeart/2005/8/layout/hProcess9"/>
    <dgm:cxn modelId="{1D47DE43-ED4D-47B1-AAB6-0B0E979D833F}" type="presParOf" srcId="{49AFF414-D80D-4742-8249-FD0A892D830D}" destId="{A4F98AEB-76A9-483A-8195-3235844475E3}" srcOrd="1" destOrd="0" presId="urn:microsoft.com/office/officeart/2005/8/layout/hProcess9"/>
    <dgm:cxn modelId="{8078A086-BE19-435B-9EFB-8A8600190711}" type="presParOf" srcId="{49AFF414-D80D-4742-8249-FD0A892D830D}" destId="{6FC73C8D-0EB3-4CAC-AF55-CABE4DCAFFCE}"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E1B276-D8EE-42F5-A42A-5F5870CD4276}" type="doc">
      <dgm:prSet loTypeId="urn:microsoft.com/office/officeart/2005/8/layout/venn1" loCatId="relationship" qsTypeId="urn:microsoft.com/office/officeart/2005/8/quickstyle/simple1" qsCatId="simple" csTypeId="urn:microsoft.com/office/officeart/2005/8/colors/accent1_2" csCatId="accent1" phldr="1"/>
      <dgm:spPr/>
    </dgm:pt>
    <dgm:pt modelId="{9903E3A5-F479-442D-B11B-624FC622540C}">
      <dgm:prSet phldrT="[Texte]" custT="1"/>
      <dgm:spPr/>
      <dgm:t>
        <a:bodyPr/>
        <a:lstStyle/>
        <a:p>
          <a:r>
            <a:rPr lang="fr-FR" sz="1600" dirty="0" smtClean="0"/>
            <a:t>Sociale</a:t>
          </a:r>
          <a:endParaRPr lang="fr-FR" sz="1600" dirty="0"/>
        </a:p>
      </dgm:t>
    </dgm:pt>
    <dgm:pt modelId="{0356C0E0-4255-4D32-8EF5-03F55BA3E109}" type="parTrans" cxnId="{20B2ED57-E42F-4CF1-87A2-6488595D6298}">
      <dgm:prSet/>
      <dgm:spPr/>
      <dgm:t>
        <a:bodyPr/>
        <a:lstStyle/>
        <a:p>
          <a:endParaRPr lang="fr-FR" sz="2400"/>
        </a:p>
      </dgm:t>
    </dgm:pt>
    <dgm:pt modelId="{84D54936-A850-4E1D-BE12-48235BB45D41}" type="sibTrans" cxnId="{20B2ED57-E42F-4CF1-87A2-6488595D6298}">
      <dgm:prSet/>
      <dgm:spPr/>
      <dgm:t>
        <a:bodyPr/>
        <a:lstStyle/>
        <a:p>
          <a:endParaRPr lang="fr-FR" sz="2400"/>
        </a:p>
      </dgm:t>
    </dgm:pt>
    <dgm:pt modelId="{B2E38835-913A-4FD2-B216-B26D5A5F75FD}">
      <dgm:prSet phldrT="[Texte]" custT="1"/>
      <dgm:spPr/>
      <dgm:t>
        <a:bodyPr/>
        <a:lstStyle/>
        <a:p>
          <a:r>
            <a:rPr lang="fr-FR" sz="1600" dirty="0" smtClean="0"/>
            <a:t>Sociétale et écologique </a:t>
          </a:r>
          <a:endParaRPr lang="fr-FR" sz="1600" dirty="0"/>
        </a:p>
      </dgm:t>
    </dgm:pt>
    <dgm:pt modelId="{9B728D80-7A47-4F1B-AEAE-4800EC44FED1}" type="parTrans" cxnId="{64D431B4-56AB-4165-A460-BBCFF6EBE341}">
      <dgm:prSet/>
      <dgm:spPr/>
      <dgm:t>
        <a:bodyPr/>
        <a:lstStyle/>
        <a:p>
          <a:endParaRPr lang="fr-FR" sz="2400"/>
        </a:p>
      </dgm:t>
    </dgm:pt>
    <dgm:pt modelId="{7AA74A17-84AE-4D4D-9D34-146F53C8B598}" type="sibTrans" cxnId="{64D431B4-56AB-4165-A460-BBCFF6EBE341}">
      <dgm:prSet/>
      <dgm:spPr/>
      <dgm:t>
        <a:bodyPr/>
        <a:lstStyle/>
        <a:p>
          <a:endParaRPr lang="fr-FR" sz="2400"/>
        </a:p>
      </dgm:t>
    </dgm:pt>
    <dgm:pt modelId="{6054054C-D53A-4F21-A5DC-8FA75BAC9A95}">
      <dgm:prSet phldrT="[Texte]" custT="1"/>
      <dgm:spPr/>
      <dgm:t>
        <a:bodyPr/>
        <a:lstStyle/>
        <a:p>
          <a:r>
            <a:rPr lang="fr-FR" sz="1600" dirty="0" smtClean="0"/>
            <a:t>Économique </a:t>
          </a:r>
          <a:endParaRPr lang="fr-FR" sz="1600" dirty="0"/>
        </a:p>
      </dgm:t>
    </dgm:pt>
    <dgm:pt modelId="{C978DA7E-46C6-4BCF-8F57-A277E936EA3D}" type="parTrans" cxnId="{D3350338-1BD0-4171-9DAC-3BF0A5836A81}">
      <dgm:prSet/>
      <dgm:spPr/>
      <dgm:t>
        <a:bodyPr/>
        <a:lstStyle/>
        <a:p>
          <a:endParaRPr lang="fr-FR" sz="2400"/>
        </a:p>
      </dgm:t>
    </dgm:pt>
    <dgm:pt modelId="{018EB8DD-0916-4CE4-AD4A-59BC53286602}" type="sibTrans" cxnId="{D3350338-1BD0-4171-9DAC-3BF0A5836A81}">
      <dgm:prSet/>
      <dgm:spPr/>
      <dgm:t>
        <a:bodyPr/>
        <a:lstStyle/>
        <a:p>
          <a:endParaRPr lang="fr-FR" sz="2400"/>
        </a:p>
      </dgm:t>
    </dgm:pt>
    <dgm:pt modelId="{AB4426DA-C617-4169-A489-394EB4D48FFB}">
      <dgm:prSet custT="1"/>
      <dgm:spPr/>
      <dgm:t>
        <a:bodyPr/>
        <a:lstStyle/>
        <a:p>
          <a:r>
            <a:rPr lang="fr-FR" sz="1050" dirty="0" smtClean="0"/>
            <a:t>Disparités fortes du niveau d’éducation selon la localisation des élèves </a:t>
          </a:r>
          <a:endParaRPr lang="fr-FR" sz="1050" dirty="0"/>
        </a:p>
      </dgm:t>
    </dgm:pt>
    <dgm:pt modelId="{F80F407E-FFDA-4DB9-BC15-75D4248FDD24}" type="parTrans" cxnId="{83E0528C-2CA6-4627-BE3F-31F768A8D751}">
      <dgm:prSet/>
      <dgm:spPr/>
      <dgm:t>
        <a:bodyPr/>
        <a:lstStyle/>
        <a:p>
          <a:endParaRPr lang="fr-FR" sz="2400"/>
        </a:p>
      </dgm:t>
    </dgm:pt>
    <dgm:pt modelId="{CED70E84-1B41-4147-8671-FFDBAE854168}" type="sibTrans" cxnId="{83E0528C-2CA6-4627-BE3F-31F768A8D751}">
      <dgm:prSet/>
      <dgm:spPr/>
      <dgm:t>
        <a:bodyPr/>
        <a:lstStyle/>
        <a:p>
          <a:endParaRPr lang="fr-FR" sz="2400"/>
        </a:p>
      </dgm:t>
    </dgm:pt>
    <dgm:pt modelId="{2A02576D-117C-4BC2-9D28-8C873F210E20}">
      <dgm:prSet custT="1"/>
      <dgm:spPr/>
      <dgm:t>
        <a:bodyPr/>
        <a:lstStyle/>
        <a:p>
          <a:r>
            <a:rPr lang="fr-FR" sz="1050" dirty="0" smtClean="0"/>
            <a:t>Développer l’autonomie et l’entraide  </a:t>
          </a:r>
          <a:endParaRPr lang="fr-FR" sz="1050" dirty="0"/>
        </a:p>
      </dgm:t>
    </dgm:pt>
    <dgm:pt modelId="{53638845-CD04-48FF-9111-75DE965BB872}" type="parTrans" cxnId="{C11562B6-2086-4BCB-BB98-E65F8D5CFE88}">
      <dgm:prSet/>
      <dgm:spPr/>
      <dgm:t>
        <a:bodyPr/>
        <a:lstStyle/>
        <a:p>
          <a:endParaRPr lang="fr-FR" sz="2400"/>
        </a:p>
      </dgm:t>
    </dgm:pt>
    <dgm:pt modelId="{4E595E75-9555-438E-8021-677673D8B15A}" type="sibTrans" cxnId="{C11562B6-2086-4BCB-BB98-E65F8D5CFE88}">
      <dgm:prSet/>
      <dgm:spPr/>
      <dgm:t>
        <a:bodyPr/>
        <a:lstStyle/>
        <a:p>
          <a:endParaRPr lang="fr-FR" sz="2400"/>
        </a:p>
      </dgm:t>
    </dgm:pt>
    <dgm:pt modelId="{0184827D-5FF5-48EF-BBBE-1EFA205E60DC}">
      <dgm:prSet custT="1"/>
      <dgm:spPr/>
      <dgm:t>
        <a:bodyPr/>
        <a:lstStyle/>
        <a:p>
          <a:r>
            <a:rPr lang="fr-FR" sz="1050" dirty="0" smtClean="0"/>
            <a:t>Forte émissions de polluants et de GES aux abords des établissements scolaires</a:t>
          </a:r>
          <a:endParaRPr lang="fr-FR" sz="1050" dirty="0"/>
        </a:p>
      </dgm:t>
    </dgm:pt>
    <dgm:pt modelId="{4027F348-A600-48FD-A6B9-9FED4F230A65}" type="parTrans" cxnId="{372A816C-5F59-4A04-8F11-5C0A4D99E231}">
      <dgm:prSet/>
      <dgm:spPr/>
      <dgm:t>
        <a:bodyPr/>
        <a:lstStyle/>
        <a:p>
          <a:endParaRPr lang="fr-FR" sz="2400"/>
        </a:p>
      </dgm:t>
    </dgm:pt>
    <dgm:pt modelId="{2CBE358F-6F86-4446-BD30-42B1A630B0B0}" type="sibTrans" cxnId="{372A816C-5F59-4A04-8F11-5C0A4D99E231}">
      <dgm:prSet/>
      <dgm:spPr/>
      <dgm:t>
        <a:bodyPr/>
        <a:lstStyle/>
        <a:p>
          <a:endParaRPr lang="fr-FR" sz="2400"/>
        </a:p>
      </dgm:t>
    </dgm:pt>
    <dgm:pt modelId="{DA13013B-BBB1-441F-A3BD-333C846E6226}">
      <dgm:prSet custT="1"/>
      <dgm:spPr/>
      <dgm:t>
        <a:bodyPr/>
        <a:lstStyle/>
        <a:p>
          <a:r>
            <a:rPr lang="fr-FR" sz="1050" dirty="0" smtClean="0"/>
            <a:t>Obésité et sédentarité en hausse (manque d’activités physiques)</a:t>
          </a:r>
          <a:endParaRPr lang="fr-FR" sz="1050" dirty="0"/>
        </a:p>
      </dgm:t>
    </dgm:pt>
    <dgm:pt modelId="{AE709D24-4B82-4321-B907-6B6177FEFAD2}" type="parTrans" cxnId="{D6B9E4BF-2BF6-4FC3-B23F-3E1AB53F82CC}">
      <dgm:prSet/>
      <dgm:spPr/>
      <dgm:t>
        <a:bodyPr/>
        <a:lstStyle/>
        <a:p>
          <a:endParaRPr lang="fr-FR" sz="2400"/>
        </a:p>
      </dgm:t>
    </dgm:pt>
    <dgm:pt modelId="{73BAC27E-0D1E-454C-8153-771312EE30F3}" type="sibTrans" cxnId="{D6B9E4BF-2BF6-4FC3-B23F-3E1AB53F82CC}">
      <dgm:prSet/>
      <dgm:spPr/>
      <dgm:t>
        <a:bodyPr/>
        <a:lstStyle/>
        <a:p>
          <a:endParaRPr lang="fr-FR" sz="2400"/>
        </a:p>
      </dgm:t>
    </dgm:pt>
    <dgm:pt modelId="{01140C7C-E306-44A1-B637-D81942215573}">
      <dgm:prSet custT="1"/>
      <dgm:spPr/>
      <dgm:t>
        <a:bodyPr/>
        <a:lstStyle/>
        <a:p>
          <a:r>
            <a:rPr lang="fr-FR" sz="1050" dirty="0" smtClean="0"/>
            <a:t>Congestion des axes routiers (perte de temps) </a:t>
          </a:r>
          <a:endParaRPr lang="fr-FR" sz="1050" dirty="0"/>
        </a:p>
      </dgm:t>
    </dgm:pt>
    <dgm:pt modelId="{AE7EB17D-50FF-49F1-B4A0-7DA9D6E6CFA8}" type="parTrans" cxnId="{4B0913F9-0260-49D9-A760-EBAE6ADCD5D2}">
      <dgm:prSet/>
      <dgm:spPr/>
      <dgm:t>
        <a:bodyPr/>
        <a:lstStyle/>
        <a:p>
          <a:endParaRPr lang="fr-FR" sz="2400"/>
        </a:p>
      </dgm:t>
    </dgm:pt>
    <dgm:pt modelId="{EC504D6A-A7B3-4B97-9E4E-00C0072CF562}" type="sibTrans" cxnId="{4B0913F9-0260-49D9-A760-EBAE6ADCD5D2}">
      <dgm:prSet/>
      <dgm:spPr/>
      <dgm:t>
        <a:bodyPr/>
        <a:lstStyle/>
        <a:p>
          <a:endParaRPr lang="fr-FR" sz="2400"/>
        </a:p>
      </dgm:t>
    </dgm:pt>
    <dgm:pt modelId="{D244350E-6706-4B51-9AE8-2DE242D16AA9}">
      <dgm:prSet custT="1"/>
      <dgm:spPr/>
      <dgm:t>
        <a:bodyPr/>
        <a:lstStyle/>
        <a:p>
          <a:r>
            <a:rPr lang="fr-FR" sz="1050" dirty="0" smtClean="0"/>
            <a:t>Coût de l’automobile et de ses infrastructures rarement pris en compte </a:t>
          </a:r>
          <a:endParaRPr lang="fr-FR" sz="1050" dirty="0"/>
        </a:p>
      </dgm:t>
    </dgm:pt>
    <dgm:pt modelId="{8C9913F8-7E21-4527-8045-DEE21AEF2B45}" type="parTrans" cxnId="{087DA2AA-2172-4489-A048-2F9D0FC3CE5B}">
      <dgm:prSet/>
      <dgm:spPr/>
      <dgm:t>
        <a:bodyPr/>
        <a:lstStyle/>
        <a:p>
          <a:endParaRPr lang="fr-FR" sz="2400"/>
        </a:p>
      </dgm:t>
    </dgm:pt>
    <dgm:pt modelId="{75B24CDB-E324-4E28-AAA4-1237D7B7DEA2}" type="sibTrans" cxnId="{087DA2AA-2172-4489-A048-2F9D0FC3CE5B}">
      <dgm:prSet/>
      <dgm:spPr/>
      <dgm:t>
        <a:bodyPr/>
        <a:lstStyle/>
        <a:p>
          <a:endParaRPr lang="fr-FR" sz="2400"/>
        </a:p>
      </dgm:t>
    </dgm:pt>
    <dgm:pt modelId="{112FAEB7-2697-4F21-ABA3-6428C4FCB674}">
      <dgm:prSet custT="1"/>
      <dgm:spPr/>
      <dgm:t>
        <a:bodyPr/>
        <a:lstStyle/>
        <a:p>
          <a:r>
            <a:rPr lang="fr-FR" sz="1050" dirty="0" smtClean="0"/>
            <a:t>Dette écologique</a:t>
          </a:r>
          <a:endParaRPr lang="fr-FR" sz="1050" dirty="0"/>
        </a:p>
      </dgm:t>
    </dgm:pt>
    <dgm:pt modelId="{64D34DF9-A417-460A-8FB7-891622175D64}" type="parTrans" cxnId="{301D5123-3CEA-42D6-AF07-EBB36D96561A}">
      <dgm:prSet/>
      <dgm:spPr/>
      <dgm:t>
        <a:bodyPr/>
        <a:lstStyle/>
        <a:p>
          <a:endParaRPr lang="fr-FR" sz="2400"/>
        </a:p>
      </dgm:t>
    </dgm:pt>
    <dgm:pt modelId="{6D6B4A3E-1C33-40C0-9359-DA89AF9B2A2B}" type="sibTrans" cxnId="{301D5123-3CEA-42D6-AF07-EBB36D96561A}">
      <dgm:prSet/>
      <dgm:spPr/>
      <dgm:t>
        <a:bodyPr/>
        <a:lstStyle/>
        <a:p>
          <a:endParaRPr lang="fr-FR" sz="2400"/>
        </a:p>
      </dgm:t>
    </dgm:pt>
    <dgm:pt modelId="{E8BBA03D-0ED6-4939-BF3F-21B8374790F4}">
      <dgm:prSet custT="1"/>
      <dgm:spPr/>
      <dgm:t>
        <a:bodyPr/>
        <a:lstStyle/>
        <a:p>
          <a:r>
            <a:rPr lang="fr-FR" sz="1050" dirty="0" smtClean="0"/>
            <a:t>Sensibiliser les enfants aux enjeux du développement durable </a:t>
          </a:r>
          <a:endParaRPr lang="fr-FR" sz="1050" dirty="0"/>
        </a:p>
      </dgm:t>
    </dgm:pt>
    <dgm:pt modelId="{D89214BE-AEA5-4D63-884C-1E06248F0A86}" type="parTrans" cxnId="{32837767-4182-4676-B440-F6C04BF9E695}">
      <dgm:prSet/>
      <dgm:spPr/>
      <dgm:t>
        <a:bodyPr/>
        <a:lstStyle/>
        <a:p>
          <a:endParaRPr lang="fr-FR" sz="2400"/>
        </a:p>
      </dgm:t>
    </dgm:pt>
    <dgm:pt modelId="{DA012190-553B-45D3-8E54-FE5351AB0E29}" type="sibTrans" cxnId="{32837767-4182-4676-B440-F6C04BF9E695}">
      <dgm:prSet/>
      <dgm:spPr/>
      <dgm:t>
        <a:bodyPr/>
        <a:lstStyle/>
        <a:p>
          <a:endParaRPr lang="fr-FR" sz="2400"/>
        </a:p>
      </dgm:t>
    </dgm:pt>
    <dgm:pt modelId="{F6E28DC8-9988-4E0A-ABE6-B2E8C1DC4E39}">
      <dgm:prSet custT="1"/>
      <dgm:spPr/>
      <dgm:t>
        <a:bodyPr/>
        <a:lstStyle/>
        <a:p>
          <a:r>
            <a:rPr lang="fr-FR" sz="1050" dirty="0" smtClean="0"/>
            <a:t>Améliorer le cadre de vie en réduisant les nuisances et les conflits d’usage </a:t>
          </a:r>
          <a:endParaRPr lang="fr-FR" sz="1050" dirty="0"/>
        </a:p>
      </dgm:t>
    </dgm:pt>
    <dgm:pt modelId="{AAD725B9-C508-4999-A3DB-01D31257C5A0}" type="parTrans" cxnId="{A3A21FE7-7F10-4BB9-8EDD-A66524C09782}">
      <dgm:prSet/>
      <dgm:spPr/>
      <dgm:t>
        <a:bodyPr/>
        <a:lstStyle/>
        <a:p>
          <a:endParaRPr lang="fr-FR" sz="2400"/>
        </a:p>
      </dgm:t>
    </dgm:pt>
    <dgm:pt modelId="{279C71E8-B737-4E9B-B5E1-25A855376FBD}" type="sibTrans" cxnId="{A3A21FE7-7F10-4BB9-8EDD-A66524C09782}">
      <dgm:prSet/>
      <dgm:spPr/>
      <dgm:t>
        <a:bodyPr/>
        <a:lstStyle/>
        <a:p>
          <a:endParaRPr lang="fr-FR" sz="2400"/>
        </a:p>
      </dgm:t>
    </dgm:pt>
    <dgm:pt modelId="{2EDAD75C-6931-4BF3-B32F-9343B5D8A414}" type="pres">
      <dgm:prSet presAssocID="{86E1B276-D8EE-42F5-A42A-5F5870CD4276}" presName="compositeShape" presStyleCnt="0">
        <dgm:presLayoutVars>
          <dgm:chMax val="7"/>
          <dgm:dir/>
          <dgm:resizeHandles val="exact"/>
        </dgm:presLayoutVars>
      </dgm:prSet>
      <dgm:spPr/>
    </dgm:pt>
    <dgm:pt modelId="{EB7DC431-20ED-4579-B5D9-DFDE7B3AAD74}" type="pres">
      <dgm:prSet presAssocID="{9903E3A5-F479-442D-B11B-624FC622540C}" presName="circ1" presStyleLbl="vennNode1" presStyleIdx="0" presStyleCnt="3"/>
      <dgm:spPr/>
      <dgm:t>
        <a:bodyPr/>
        <a:lstStyle/>
        <a:p>
          <a:endParaRPr lang="fr-FR"/>
        </a:p>
      </dgm:t>
    </dgm:pt>
    <dgm:pt modelId="{D3E62A04-3E01-488B-8C11-02D762CCD2D2}" type="pres">
      <dgm:prSet presAssocID="{9903E3A5-F479-442D-B11B-624FC622540C}" presName="circ1Tx" presStyleLbl="revTx" presStyleIdx="0" presStyleCnt="0">
        <dgm:presLayoutVars>
          <dgm:chMax val="0"/>
          <dgm:chPref val="0"/>
          <dgm:bulletEnabled val="1"/>
        </dgm:presLayoutVars>
      </dgm:prSet>
      <dgm:spPr/>
      <dgm:t>
        <a:bodyPr/>
        <a:lstStyle/>
        <a:p>
          <a:endParaRPr lang="fr-FR"/>
        </a:p>
      </dgm:t>
    </dgm:pt>
    <dgm:pt modelId="{B2DE7F33-B8F3-4A2F-9639-144A2A255344}" type="pres">
      <dgm:prSet presAssocID="{B2E38835-913A-4FD2-B216-B26D5A5F75FD}" presName="circ2" presStyleLbl="vennNode1" presStyleIdx="1" presStyleCnt="3"/>
      <dgm:spPr/>
      <dgm:t>
        <a:bodyPr/>
        <a:lstStyle/>
        <a:p>
          <a:endParaRPr lang="fr-FR"/>
        </a:p>
      </dgm:t>
    </dgm:pt>
    <dgm:pt modelId="{6D0A2423-4311-4BE7-B732-E9894E68A5C7}" type="pres">
      <dgm:prSet presAssocID="{B2E38835-913A-4FD2-B216-B26D5A5F75FD}" presName="circ2Tx" presStyleLbl="revTx" presStyleIdx="0" presStyleCnt="0">
        <dgm:presLayoutVars>
          <dgm:chMax val="0"/>
          <dgm:chPref val="0"/>
          <dgm:bulletEnabled val="1"/>
        </dgm:presLayoutVars>
      </dgm:prSet>
      <dgm:spPr/>
      <dgm:t>
        <a:bodyPr/>
        <a:lstStyle/>
        <a:p>
          <a:endParaRPr lang="fr-FR"/>
        </a:p>
      </dgm:t>
    </dgm:pt>
    <dgm:pt modelId="{A3E06161-910B-4FAF-BA93-4031D9A978B1}" type="pres">
      <dgm:prSet presAssocID="{6054054C-D53A-4F21-A5DC-8FA75BAC9A95}" presName="circ3" presStyleLbl="vennNode1" presStyleIdx="2" presStyleCnt="3"/>
      <dgm:spPr/>
      <dgm:t>
        <a:bodyPr/>
        <a:lstStyle/>
        <a:p>
          <a:endParaRPr lang="fr-FR"/>
        </a:p>
      </dgm:t>
    </dgm:pt>
    <dgm:pt modelId="{F0DB0565-F2EB-4911-B810-6C83952E3EC1}" type="pres">
      <dgm:prSet presAssocID="{6054054C-D53A-4F21-A5DC-8FA75BAC9A95}" presName="circ3Tx" presStyleLbl="revTx" presStyleIdx="0" presStyleCnt="0">
        <dgm:presLayoutVars>
          <dgm:chMax val="0"/>
          <dgm:chPref val="0"/>
          <dgm:bulletEnabled val="1"/>
        </dgm:presLayoutVars>
      </dgm:prSet>
      <dgm:spPr/>
      <dgm:t>
        <a:bodyPr/>
        <a:lstStyle/>
        <a:p>
          <a:endParaRPr lang="fr-FR"/>
        </a:p>
      </dgm:t>
    </dgm:pt>
  </dgm:ptLst>
  <dgm:cxnLst>
    <dgm:cxn modelId="{247E6288-2EDF-46D3-BA36-B5D7DDFAF58A}" type="presOf" srcId="{D244350E-6706-4B51-9AE8-2DE242D16AA9}" destId="{A3E06161-910B-4FAF-BA93-4031D9A978B1}" srcOrd="0" destOrd="2" presId="urn:microsoft.com/office/officeart/2005/8/layout/venn1"/>
    <dgm:cxn modelId="{17C334F8-7F54-4A85-93E6-219C4B8DFF85}" type="presOf" srcId="{F6E28DC8-9988-4E0A-ABE6-B2E8C1DC4E39}" destId="{B2DE7F33-B8F3-4A2F-9639-144A2A255344}" srcOrd="0" destOrd="4" presId="urn:microsoft.com/office/officeart/2005/8/layout/venn1"/>
    <dgm:cxn modelId="{37717DB9-675F-466B-9519-3B37D4C9153C}" type="presOf" srcId="{112FAEB7-2697-4F21-ABA3-6428C4FCB674}" destId="{F0DB0565-F2EB-4911-B810-6C83952E3EC1}" srcOrd="1" destOrd="3" presId="urn:microsoft.com/office/officeart/2005/8/layout/venn1"/>
    <dgm:cxn modelId="{A3A21FE7-7F10-4BB9-8EDD-A66524C09782}" srcId="{B2E38835-913A-4FD2-B216-B26D5A5F75FD}" destId="{F6E28DC8-9988-4E0A-ABE6-B2E8C1DC4E39}" srcOrd="3" destOrd="0" parTransId="{AAD725B9-C508-4999-A3DB-01D31257C5A0}" sibTransId="{279C71E8-B737-4E9B-B5E1-25A855376FBD}"/>
    <dgm:cxn modelId="{36C7C81F-0F6B-47CF-8700-B50ACAA1F471}" type="presOf" srcId="{DA13013B-BBB1-441F-A3BD-333C846E6226}" destId="{B2DE7F33-B8F3-4A2F-9639-144A2A255344}" srcOrd="0" destOrd="3" presId="urn:microsoft.com/office/officeart/2005/8/layout/venn1"/>
    <dgm:cxn modelId="{85010D27-770C-475D-A658-8AF317FE61E9}" type="presOf" srcId="{E8BBA03D-0ED6-4939-BF3F-21B8374790F4}" destId="{B2DE7F33-B8F3-4A2F-9639-144A2A255344}" srcOrd="0" destOrd="2" presId="urn:microsoft.com/office/officeart/2005/8/layout/venn1"/>
    <dgm:cxn modelId="{83E0528C-2CA6-4627-BE3F-31F768A8D751}" srcId="{9903E3A5-F479-442D-B11B-624FC622540C}" destId="{AB4426DA-C617-4169-A489-394EB4D48FFB}" srcOrd="0" destOrd="0" parTransId="{F80F407E-FFDA-4DB9-BC15-75D4248FDD24}" sibTransId="{CED70E84-1B41-4147-8671-FFDBAE854168}"/>
    <dgm:cxn modelId="{73284E17-1B29-4BF2-A910-BBC5964AA675}" type="presOf" srcId="{E8BBA03D-0ED6-4939-BF3F-21B8374790F4}" destId="{6D0A2423-4311-4BE7-B732-E9894E68A5C7}" srcOrd="1" destOrd="2" presId="urn:microsoft.com/office/officeart/2005/8/layout/venn1"/>
    <dgm:cxn modelId="{D3350338-1BD0-4171-9DAC-3BF0A5836A81}" srcId="{86E1B276-D8EE-42F5-A42A-5F5870CD4276}" destId="{6054054C-D53A-4F21-A5DC-8FA75BAC9A95}" srcOrd="2" destOrd="0" parTransId="{C978DA7E-46C6-4BCF-8F57-A277E936EA3D}" sibTransId="{018EB8DD-0916-4CE4-AD4A-59BC53286602}"/>
    <dgm:cxn modelId="{94AE1B2C-E36E-4C9B-9B0B-767A31E33D62}" type="presOf" srcId="{2A02576D-117C-4BC2-9D28-8C873F210E20}" destId="{D3E62A04-3E01-488B-8C11-02D762CCD2D2}" srcOrd="1" destOrd="2" presId="urn:microsoft.com/office/officeart/2005/8/layout/venn1"/>
    <dgm:cxn modelId="{8383531E-892F-4027-A7C7-F865B832BB4C}" type="presOf" srcId="{D244350E-6706-4B51-9AE8-2DE242D16AA9}" destId="{F0DB0565-F2EB-4911-B810-6C83952E3EC1}" srcOrd="1" destOrd="2" presId="urn:microsoft.com/office/officeart/2005/8/layout/venn1"/>
    <dgm:cxn modelId="{09CF2D3F-106E-47A4-93CD-936BC5B7A4CB}" type="presOf" srcId="{86E1B276-D8EE-42F5-A42A-5F5870CD4276}" destId="{2EDAD75C-6931-4BF3-B32F-9343B5D8A414}" srcOrd="0" destOrd="0" presId="urn:microsoft.com/office/officeart/2005/8/layout/venn1"/>
    <dgm:cxn modelId="{25AE3B44-047F-4F35-BE93-BE09FE6320F9}" type="presOf" srcId="{AB4426DA-C617-4169-A489-394EB4D48FFB}" destId="{EB7DC431-20ED-4579-B5D9-DFDE7B3AAD74}" srcOrd="0" destOrd="1" presId="urn:microsoft.com/office/officeart/2005/8/layout/venn1"/>
    <dgm:cxn modelId="{35762E09-082C-497D-A51D-58A49572F65D}" type="presOf" srcId="{2A02576D-117C-4BC2-9D28-8C873F210E20}" destId="{EB7DC431-20ED-4579-B5D9-DFDE7B3AAD74}" srcOrd="0" destOrd="2" presId="urn:microsoft.com/office/officeart/2005/8/layout/venn1"/>
    <dgm:cxn modelId="{087DA2AA-2172-4489-A048-2F9D0FC3CE5B}" srcId="{6054054C-D53A-4F21-A5DC-8FA75BAC9A95}" destId="{D244350E-6706-4B51-9AE8-2DE242D16AA9}" srcOrd="1" destOrd="0" parTransId="{8C9913F8-7E21-4527-8045-DEE21AEF2B45}" sibTransId="{75B24CDB-E324-4E28-AAA4-1237D7B7DEA2}"/>
    <dgm:cxn modelId="{368E7B33-3FA4-4523-A86F-FA059EE9A588}" type="presOf" srcId="{01140C7C-E306-44A1-B637-D81942215573}" destId="{F0DB0565-F2EB-4911-B810-6C83952E3EC1}" srcOrd="1" destOrd="1" presId="urn:microsoft.com/office/officeart/2005/8/layout/venn1"/>
    <dgm:cxn modelId="{6ACA36F9-F1A7-4D6D-9831-62A0D384243F}" type="presOf" srcId="{9903E3A5-F479-442D-B11B-624FC622540C}" destId="{EB7DC431-20ED-4579-B5D9-DFDE7B3AAD74}" srcOrd="0" destOrd="0" presId="urn:microsoft.com/office/officeart/2005/8/layout/venn1"/>
    <dgm:cxn modelId="{372A816C-5F59-4A04-8F11-5C0A4D99E231}" srcId="{B2E38835-913A-4FD2-B216-B26D5A5F75FD}" destId="{0184827D-5FF5-48EF-BBBE-1EFA205E60DC}" srcOrd="0" destOrd="0" parTransId="{4027F348-A600-48FD-A6B9-9FED4F230A65}" sibTransId="{2CBE358F-6F86-4446-BD30-42B1A630B0B0}"/>
    <dgm:cxn modelId="{445D26CC-B181-4590-82F7-4D753A4C6050}" type="presOf" srcId="{B2E38835-913A-4FD2-B216-B26D5A5F75FD}" destId="{B2DE7F33-B8F3-4A2F-9639-144A2A255344}" srcOrd="0" destOrd="0" presId="urn:microsoft.com/office/officeart/2005/8/layout/venn1"/>
    <dgm:cxn modelId="{D6B9E4BF-2BF6-4FC3-B23F-3E1AB53F82CC}" srcId="{B2E38835-913A-4FD2-B216-B26D5A5F75FD}" destId="{DA13013B-BBB1-441F-A3BD-333C846E6226}" srcOrd="2" destOrd="0" parTransId="{AE709D24-4B82-4321-B907-6B6177FEFAD2}" sibTransId="{73BAC27E-0D1E-454C-8153-771312EE30F3}"/>
    <dgm:cxn modelId="{7A245D87-6AE3-4C39-941D-8718FDB9119D}" type="presOf" srcId="{F6E28DC8-9988-4E0A-ABE6-B2E8C1DC4E39}" destId="{6D0A2423-4311-4BE7-B732-E9894E68A5C7}" srcOrd="1" destOrd="4" presId="urn:microsoft.com/office/officeart/2005/8/layout/venn1"/>
    <dgm:cxn modelId="{20B2ED57-E42F-4CF1-87A2-6488595D6298}" srcId="{86E1B276-D8EE-42F5-A42A-5F5870CD4276}" destId="{9903E3A5-F479-442D-B11B-624FC622540C}" srcOrd="0" destOrd="0" parTransId="{0356C0E0-4255-4D32-8EF5-03F55BA3E109}" sibTransId="{84D54936-A850-4E1D-BE12-48235BB45D41}"/>
    <dgm:cxn modelId="{5B487A9A-136C-43FC-86A7-06E5BE0BAB77}" type="presOf" srcId="{B2E38835-913A-4FD2-B216-B26D5A5F75FD}" destId="{6D0A2423-4311-4BE7-B732-E9894E68A5C7}" srcOrd="1" destOrd="0" presId="urn:microsoft.com/office/officeart/2005/8/layout/venn1"/>
    <dgm:cxn modelId="{C11562B6-2086-4BCB-BB98-E65F8D5CFE88}" srcId="{9903E3A5-F479-442D-B11B-624FC622540C}" destId="{2A02576D-117C-4BC2-9D28-8C873F210E20}" srcOrd="1" destOrd="0" parTransId="{53638845-CD04-48FF-9111-75DE965BB872}" sibTransId="{4E595E75-9555-438E-8021-677673D8B15A}"/>
    <dgm:cxn modelId="{F581A6EE-874C-4BE1-A905-5E815B0529A7}" type="presOf" srcId="{AB4426DA-C617-4169-A489-394EB4D48FFB}" destId="{D3E62A04-3E01-488B-8C11-02D762CCD2D2}" srcOrd="1" destOrd="1" presId="urn:microsoft.com/office/officeart/2005/8/layout/venn1"/>
    <dgm:cxn modelId="{0386EEA1-77BE-43CC-B61D-2AEB542AA1F7}" type="presOf" srcId="{9903E3A5-F479-442D-B11B-624FC622540C}" destId="{D3E62A04-3E01-488B-8C11-02D762CCD2D2}" srcOrd="1" destOrd="0" presId="urn:microsoft.com/office/officeart/2005/8/layout/venn1"/>
    <dgm:cxn modelId="{B0309A68-F2B8-4CF5-B12D-C4A55E507ACF}" type="presOf" srcId="{0184827D-5FF5-48EF-BBBE-1EFA205E60DC}" destId="{6D0A2423-4311-4BE7-B732-E9894E68A5C7}" srcOrd="1" destOrd="1" presId="urn:microsoft.com/office/officeart/2005/8/layout/venn1"/>
    <dgm:cxn modelId="{F3DE90AF-6C19-4769-ABA0-40B325F9A093}" type="presOf" srcId="{0184827D-5FF5-48EF-BBBE-1EFA205E60DC}" destId="{B2DE7F33-B8F3-4A2F-9639-144A2A255344}" srcOrd="0" destOrd="1" presId="urn:microsoft.com/office/officeart/2005/8/layout/venn1"/>
    <dgm:cxn modelId="{39F31857-0F65-4BB5-9DFB-E8F86E909181}" type="presOf" srcId="{01140C7C-E306-44A1-B637-D81942215573}" destId="{A3E06161-910B-4FAF-BA93-4031D9A978B1}" srcOrd="0" destOrd="1" presId="urn:microsoft.com/office/officeart/2005/8/layout/venn1"/>
    <dgm:cxn modelId="{4B0913F9-0260-49D9-A760-EBAE6ADCD5D2}" srcId="{6054054C-D53A-4F21-A5DC-8FA75BAC9A95}" destId="{01140C7C-E306-44A1-B637-D81942215573}" srcOrd="0" destOrd="0" parTransId="{AE7EB17D-50FF-49F1-B4A0-7DA9D6E6CFA8}" sibTransId="{EC504D6A-A7B3-4B97-9E4E-00C0072CF562}"/>
    <dgm:cxn modelId="{CDCAC330-0854-40B3-8050-7CC484B8BE97}" type="presOf" srcId="{6054054C-D53A-4F21-A5DC-8FA75BAC9A95}" destId="{F0DB0565-F2EB-4911-B810-6C83952E3EC1}" srcOrd="1" destOrd="0" presId="urn:microsoft.com/office/officeart/2005/8/layout/venn1"/>
    <dgm:cxn modelId="{64D431B4-56AB-4165-A460-BBCFF6EBE341}" srcId="{86E1B276-D8EE-42F5-A42A-5F5870CD4276}" destId="{B2E38835-913A-4FD2-B216-B26D5A5F75FD}" srcOrd="1" destOrd="0" parTransId="{9B728D80-7A47-4F1B-AEAE-4800EC44FED1}" sibTransId="{7AA74A17-84AE-4D4D-9D34-146F53C8B598}"/>
    <dgm:cxn modelId="{32837767-4182-4676-B440-F6C04BF9E695}" srcId="{B2E38835-913A-4FD2-B216-B26D5A5F75FD}" destId="{E8BBA03D-0ED6-4939-BF3F-21B8374790F4}" srcOrd="1" destOrd="0" parTransId="{D89214BE-AEA5-4D63-884C-1E06248F0A86}" sibTransId="{DA012190-553B-45D3-8E54-FE5351AB0E29}"/>
    <dgm:cxn modelId="{99BF676A-EAF1-4795-982F-0DDB24B44BBF}" type="presOf" srcId="{112FAEB7-2697-4F21-ABA3-6428C4FCB674}" destId="{A3E06161-910B-4FAF-BA93-4031D9A978B1}" srcOrd="0" destOrd="3" presId="urn:microsoft.com/office/officeart/2005/8/layout/venn1"/>
    <dgm:cxn modelId="{FAB88638-B4EB-46C0-863F-888BA9CBB2AA}" type="presOf" srcId="{DA13013B-BBB1-441F-A3BD-333C846E6226}" destId="{6D0A2423-4311-4BE7-B732-E9894E68A5C7}" srcOrd="1" destOrd="3" presId="urn:microsoft.com/office/officeart/2005/8/layout/venn1"/>
    <dgm:cxn modelId="{5F44BC2B-21C2-46B7-B737-367C188005CB}" type="presOf" srcId="{6054054C-D53A-4F21-A5DC-8FA75BAC9A95}" destId="{A3E06161-910B-4FAF-BA93-4031D9A978B1}" srcOrd="0" destOrd="0" presId="urn:microsoft.com/office/officeart/2005/8/layout/venn1"/>
    <dgm:cxn modelId="{301D5123-3CEA-42D6-AF07-EBB36D96561A}" srcId="{6054054C-D53A-4F21-A5DC-8FA75BAC9A95}" destId="{112FAEB7-2697-4F21-ABA3-6428C4FCB674}" srcOrd="2" destOrd="0" parTransId="{64D34DF9-A417-460A-8FB7-891622175D64}" sibTransId="{6D6B4A3E-1C33-40C0-9359-DA89AF9B2A2B}"/>
    <dgm:cxn modelId="{8FCE850D-0398-451C-B00C-548368065E63}" type="presParOf" srcId="{2EDAD75C-6931-4BF3-B32F-9343B5D8A414}" destId="{EB7DC431-20ED-4579-B5D9-DFDE7B3AAD74}" srcOrd="0" destOrd="0" presId="urn:microsoft.com/office/officeart/2005/8/layout/venn1"/>
    <dgm:cxn modelId="{72A29FCF-8F82-41A0-8389-4918D9E0E7C2}" type="presParOf" srcId="{2EDAD75C-6931-4BF3-B32F-9343B5D8A414}" destId="{D3E62A04-3E01-488B-8C11-02D762CCD2D2}" srcOrd="1" destOrd="0" presId="urn:microsoft.com/office/officeart/2005/8/layout/venn1"/>
    <dgm:cxn modelId="{15B915C4-8AB7-4679-97D5-127D5367A9B1}" type="presParOf" srcId="{2EDAD75C-6931-4BF3-B32F-9343B5D8A414}" destId="{B2DE7F33-B8F3-4A2F-9639-144A2A255344}" srcOrd="2" destOrd="0" presId="urn:microsoft.com/office/officeart/2005/8/layout/venn1"/>
    <dgm:cxn modelId="{07B47FD2-3856-4770-AB69-F4A2ED19F0DD}" type="presParOf" srcId="{2EDAD75C-6931-4BF3-B32F-9343B5D8A414}" destId="{6D0A2423-4311-4BE7-B732-E9894E68A5C7}" srcOrd="3" destOrd="0" presId="urn:microsoft.com/office/officeart/2005/8/layout/venn1"/>
    <dgm:cxn modelId="{34DCF598-69E8-472F-B1E1-20CC128C8813}" type="presParOf" srcId="{2EDAD75C-6931-4BF3-B32F-9343B5D8A414}" destId="{A3E06161-910B-4FAF-BA93-4031D9A978B1}" srcOrd="4" destOrd="0" presId="urn:microsoft.com/office/officeart/2005/8/layout/venn1"/>
    <dgm:cxn modelId="{7B687D15-CEEC-4B6B-8E82-99073DA07552}" type="presParOf" srcId="{2EDAD75C-6931-4BF3-B32F-9343B5D8A414}" destId="{F0DB0565-F2EB-4911-B810-6C83952E3EC1}"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E9EB46-8E3D-48DF-9808-303FFF8D1136}" type="doc">
      <dgm:prSet loTypeId="urn:microsoft.com/office/officeart/2005/8/layout/arrow2" loCatId="process" qsTypeId="urn:microsoft.com/office/officeart/2005/8/quickstyle/simple1" qsCatId="simple" csTypeId="urn:microsoft.com/office/officeart/2005/8/colors/accent1_2" csCatId="accent1" phldr="1"/>
      <dgm:spPr/>
    </dgm:pt>
    <dgm:pt modelId="{3D35BFDA-9FC1-4EF2-A82E-972F70E9F792}">
      <dgm:prSet phldrT="[Texte]"/>
      <dgm:spPr/>
      <dgm:t>
        <a:bodyPr/>
        <a:lstStyle/>
        <a:p>
          <a:pPr algn="l"/>
          <a:r>
            <a:rPr lang="fr-FR" dirty="0" smtClean="0">
              <a:solidFill>
                <a:schemeClr val="accent6"/>
              </a:solidFill>
            </a:rPr>
            <a:t>Lancement &amp; constitution du comité de pilotage </a:t>
          </a:r>
          <a:endParaRPr lang="fr-FR" dirty="0">
            <a:solidFill>
              <a:schemeClr val="accent6"/>
            </a:solidFill>
          </a:endParaRPr>
        </a:p>
      </dgm:t>
    </dgm:pt>
    <dgm:pt modelId="{4A65C37B-4665-4C75-8A8B-CA379521F1D2}" type="parTrans" cxnId="{642F7BBA-57FB-405B-B512-D83DACABBD7C}">
      <dgm:prSet/>
      <dgm:spPr/>
      <dgm:t>
        <a:bodyPr/>
        <a:lstStyle/>
        <a:p>
          <a:endParaRPr lang="fr-FR"/>
        </a:p>
      </dgm:t>
    </dgm:pt>
    <dgm:pt modelId="{CA5D1A06-0AF2-4BB0-861C-5B55E25F5322}" type="sibTrans" cxnId="{642F7BBA-57FB-405B-B512-D83DACABBD7C}">
      <dgm:prSet/>
      <dgm:spPr/>
      <dgm:t>
        <a:bodyPr/>
        <a:lstStyle/>
        <a:p>
          <a:endParaRPr lang="fr-FR"/>
        </a:p>
      </dgm:t>
    </dgm:pt>
    <dgm:pt modelId="{4331CFD8-8F7D-4855-97A2-35E46B3D0AFE}">
      <dgm:prSet phldrT="[Texte]"/>
      <dgm:spPr/>
      <dgm:t>
        <a:bodyPr/>
        <a:lstStyle/>
        <a:p>
          <a:r>
            <a:rPr lang="fr-FR" dirty="0" smtClean="0">
              <a:solidFill>
                <a:schemeClr val="accent6"/>
              </a:solidFill>
            </a:rPr>
            <a:t>Elaborer un plan d’actions </a:t>
          </a:r>
          <a:endParaRPr lang="fr-FR" dirty="0">
            <a:solidFill>
              <a:schemeClr val="accent6"/>
            </a:solidFill>
          </a:endParaRPr>
        </a:p>
      </dgm:t>
    </dgm:pt>
    <dgm:pt modelId="{975597A3-345B-46CC-9024-00FFF4762DCB}" type="parTrans" cxnId="{866146B1-F6D1-4EBC-9584-5133B4E3337D}">
      <dgm:prSet/>
      <dgm:spPr/>
      <dgm:t>
        <a:bodyPr/>
        <a:lstStyle/>
        <a:p>
          <a:endParaRPr lang="fr-FR"/>
        </a:p>
      </dgm:t>
    </dgm:pt>
    <dgm:pt modelId="{190822DE-4108-42D7-A5EC-5788E38BECDB}" type="sibTrans" cxnId="{866146B1-F6D1-4EBC-9584-5133B4E3337D}">
      <dgm:prSet/>
      <dgm:spPr/>
      <dgm:t>
        <a:bodyPr/>
        <a:lstStyle/>
        <a:p>
          <a:endParaRPr lang="fr-FR"/>
        </a:p>
      </dgm:t>
    </dgm:pt>
    <dgm:pt modelId="{1303189E-E64A-499E-9A59-86CDF2987E5D}">
      <dgm:prSet phldrT="[Texte]"/>
      <dgm:spPr/>
      <dgm:t>
        <a:bodyPr/>
        <a:lstStyle/>
        <a:p>
          <a:r>
            <a:rPr lang="fr-FR" dirty="0" smtClean="0">
              <a:solidFill>
                <a:schemeClr val="accent6"/>
              </a:solidFill>
            </a:rPr>
            <a:t>Réaliser les mesures du plan </a:t>
          </a:r>
          <a:endParaRPr lang="fr-FR" dirty="0">
            <a:solidFill>
              <a:schemeClr val="accent6"/>
            </a:solidFill>
          </a:endParaRPr>
        </a:p>
      </dgm:t>
    </dgm:pt>
    <dgm:pt modelId="{6A7C5E17-FE1D-4E01-89F4-12B2461CD7C9}" type="parTrans" cxnId="{9CAE80C0-734C-44DA-A463-A399A42C313E}">
      <dgm:prSet/>
      <dgm:spPr/>
      <dgm:t>
        <a:bodyPr/>
        <a:lstStyle/>
        <a:p>
          <a:endParaRPr lang="fr-FR"/>
        </a:p>
      </dgm:t>
    </dgm:pt>
    <dgm:pt modelId="{066DE897-073C-45D7-98AC-B8C35E61ABD9}" type="sibTrans" cxnId="{9CAE80C0-734C-44DA-A463-A399A42C313E}">
      <dgm:prSet/>
      <dgm:spPr/>
      <dgm:t>
        <a:bodyPr/>
        <a:lstStyle/>
        <a:p>
          <a:endParaRPr lang="fr-FR"/>
        </a:p>
      </dgm:t>
    </dgm:pt>
    <dgm:pt modelId="{65C281B0-786B-4F20-AAA3-99F03B1E1B89}">
      <dgm:prSet/>
      <dgm:spPr/>
      <dgm:t>
        <a:bodyPr/>
        <a:lstStyle/>
        <a:p>
          <a:r>
            <a:rPr lang="fr-FR" dirty="0" smtClean="0">
              <a:solidFill>
                <a:schemeClr val="accent6"/>
              </a:solidFill>
            </a:rPr>
            <a:t>Conduire un diagnostic </a:t>
          </a:r>
          <a:endParaRPr lang="fr-FR" dirty="0">
            <a:solidFill>
              <a:schemeClr val="accent6"/>
            </a:solidFill>
          </a:endParaRPr>
        </a:p>
      </dgm:t>
    </dgm:pt>
    <dgm:pt modelId="{FFA28459-4AFD-467E-91A1-8E679FC98E9D}" type="parTrans" cxnId="{21F54D4D-BC97-41F4-9B8C-CE464E432310}">
      <dgm:prSet/>
      <dgm:spPr/>
      <dgm:t>
        <a:bodyPr/>
        <a:lstStyle/>
        <a:p>
          <a:endParaRPr lang="fr-FR"/>
        </a:p>
      </dgm:t>
    </dgm:pt>
    <dgm:pt modelId="{8A9549FB-B531-423F-B937-61185DC19569}" type="sibTrans" cxnId="{21F54D4D-BC97-41F4-9B8C-CE464E432310}">
      <dgm:prSet/>
      <dgm:spPr/>
      <dgm:t>
        <a:bodyPr/>
        <a:lstStyle/>
        <a:p>
          <a:endParaRPr lang="fr-FR"/>
        </a:p>
      </dgm:t>
    </dgm:pt>
    <dgm:pt modelId="{3B49CE96-21C3-45DA-84C0-D8AF0F3F8EF8}">
      <dgm:prSet/>
      <dgm:spPr/>
      <dgm:t>
        <a:bodyPr/>
        <a:lstStyle/>
        <a:p>
          <a:r>
            <a:rPr lang="fr-FR" dirty="0" smtClean="0">
              <a:solidFill>
                <a:schemeClr val="accent6"/>
              </a:solidFill>
            </a:rPr>
            <a:t>Evaluer la démarche </a:t>
          </a:r>
          <a:endParaRPr lang="fr-FR" dirty="0">
            <a:solidFill>
              <a:schemeClr val="accent6"/>
            </a:solidFill>
          </a:endParaRPr>
        </a:p>
      </dgm:t>
    </dgm:pt>
    <dgm:pt modelId="{96AC36C1-5528-44DD-B275-F926C4C45E01}" type="parTrans" cxnId="{20371B89-0411-48E0-9ABF-8259A242C105}">
      <dgm:prSet/>
      <dgm:spPr/>
      <dgm:t>
        <a:bodyPr/>
        <a:lstStyle/>
        <a:p>
          <a:endParaRPr lang="fr-FR"/>
        </a:p>
      </dgm:t>
    </dgm:pt>
    <dgm:pt modelId="{88EEC62F-2122-4772-8697-59E0C295FB11}" type="sibTrans" cxnId="{20371B89-0411-48E0-9ABF-8259A242C105}">
      <dgm:prSet/>
      <dgm:spPr/>
      <dgm:t>
        <a:bodyPr/>
        <a:lstStyle/>
        <a:p>
          <a:endParaRPr lang="fr-FR"/>
        </a:p>
      </dgm:t>
    </dgm:pt>
    <dgm:pt modelId="{40151BF3-CD6D-4640-B49A-CC6D2AC2EFCC}" type="pres">
      <dgm:prSet presAssocID="{79E9EB46-8E3D-48DF-9808-303FFF8D1136}" presName="arrowDiagram" presStyleCnt="0">
        <dgm:presLayoutVars>
          <dgm:chMax val="5"/>
          <dgm:dir/>
          <dgm:resizeHandles val="exact"/>
        </dgm:presLayoutVars>
      </dgm:prSet>
      <dgm:spPr/>
    </dgm:pt>
    <dgm:pt modelId="{A1FE3387-0DCB-41A5-B7EA-B962992B6215}" type="pres">
      <dgm:prSet presAssocID="{79E9EB46-8E3D-48DF-9808-303FFF8D1136}" presName="arrow" presStyleLbl="bgShp" presStyleIdx="0" presStyleCnt="1"/>
      <dgm:spPr/>
    </dgm:pt>
    <dgm:pt modelId="{86154A42-16A4-462C-A3CE-639E642CC348}" type="pres">
      <dgm:prSet presAssocID="{79E9EB46-8E3D-48DF-9808-303FFF8D1136}" presName="arrowDiagram5" presStyleCnt="0"/>
      <dgm:spPr/>
    </dgm:pt>
    <dgm:pt modelId="{4495AB21-0C7A-4C03-A655-6A018957B3B1}" type="pres">
      <dgm:prSet presAssocID="{3D35BFDA-9FC1-4EF2-A82E-972F70E9F792}" presName="bullet5a" presStyleLbl="node1" presStyleIdx="0" presStyleCnt="5"/>
      <dgm:spPr/>
    </dgm:pt>
    <dgm:pt modelId="{55E8A595-2F1D-476A-A669-1D76D599660C}" type="pres">
      <dgm:prSet presAssocID="{3D35BFDA-9FC1-4EF2-A82E-972F70E9F792}" presName="textBox5a" presStyleLbl="revTx" presStyleIdx="0" presStyleCnt="5" custScaleX="222167" custLinFactNeighborY="5976">
        <dgm:presLayoutVars>
          <dgm:bulletEnabled val="1"/>
        </dgm:presLayoutVars>
      </dgm:prSet>
      <dgm:spPr/>
      <dgm:t>
        <a:bodyPr/>
        <a:lstStyle/>
        <a:p>
          <a:endParaRPr lang="fr-FR"/>
        </a:p>
      </dgm:t>
    </dgm:pt>
    <dgm:pt modelId="{98DF0A41-ED0F-4085-9813-0732F5E56143}" type="pres">
      <dgm:prSet presAssocID="{65C281B0-786B-4F20-AAA3-99F03B1E1B89}" presName="bullet5b" presStyleLbl="node1" presStyleIdx="1" presStyleCnt="5"/>
      <dgm:spPr/>
    </dgm:pt>
    <dgm:pt modelId="{90FF5736-5F36-46D9-80FB-75C56BF57994}" type="pres">
      <dgm:prSet presAssocID="{65C281B0-786B-4F20-AAA3-99F03B1E1B89}" presName="textBox5b" presStyleLbl="revTx" presStyleIdx="1" presStyleCnt="5" custScaleX="149311" custLinFactNeighborX="2677" custLinFactNeighborY="8060">
        <dgm:presLayoutVars>
          <dgm:bulletEnabled val="1"/>
        </dgm:presLayoutVars>
      </dgm:prSet>
      <dgm:spPr/>
      <dgm:t>
        <a:bodyPr/>
        <a:lstStyle/>
        <a:p>
          <a:endParaRPr lang="fr-FR"/>
        </a:p>
      </dgm:t>
    </dgm:pt>
    <dgm:pt modelId="{135D4ADA-E3CE-4411-8C13-0ABC643BB4B9}" type="pres">
      <dgm:prSet presAssocID="{4331CFD8-8F7D-4855-97A2-35E46B3D0AFE}" presName="bullet5c" presStyleLbl="node1" presStyleIdx="2" presStyleCnt="5"/>
      <dgm:spPr/>
    </dgm:pt>
    <dgm:pt modelId="{6177008D-850A-468C-8A10-65140F5CB5E8}" type="pres">
      <dgm:prSet presAssocID="{4331CFD8-8F7D-4855-97A2-35E46B3D0AFE}" presName="textBox5c" presStyleLbl="revTx" presStyleIdx="2" presStyleCnt="5" custScaleX="123171" custLinFactNeighborX="5671" custLinFactNeighborY="8067">
        <dgm:presLayoutVars>
          <dgm:bulletEnabled val="1"/>
        </dgm:presLayoutVars>
      </dgm:prSet>
      <dgm:spPr/>
      <dgm:t>
        <a:bodyPr/>
        <a:lstStyle/>
        <a:p>
          <a:endParaRPr lang="fr-FR"/>
        </a:p>
      </dgm:t>
    </dgm:pt>
    <dgm:pt modelId="{1574A9A2-6F54-48E5-BBB1-7BF24F1F7594}" type="pres">
      <dgm:prSet presAssocID="{1303189E-E64A-499E-9A59-86CDF2987E5D}" presName="bullet5d" presStyleLbl="node1" presStyleIdx="3" presStyleCnt="5"/>
      <dgm:spPr/>
    </dgm:pt>
    <dgm:pt modelId="{23C23682-51C5-4313-B32F-1F0D4A13EEF4}" type="pres">
      <dgm:prSet presAssocID="{1303189E-E64A-499E-9A59-86CDF2987E5D}" presName="textBox5d" presStyleLbl="revTx" presStyleIdx="3" presStyleCnt="5" custScaleX="139012" custLinFactNeighborX="11666" custLinFactNeighborY="6767">
        <dgm:presLayoutVars>
          <dgm:bulletEnabled val="1"/>
        </dgm:presLayoutVars>
      </dgm:prSet>
      <dgm:spPr/>
      <dgm:t>
        <a:bodyPr/>
        <a:lstStyle/>
        <a:p>
          <a:endParaRPr lang="fr-FR"/>
        </a:p>
      </dgm:t>
    </dgm:pt>
    <dgm:pt modelId="{3BBA5496-1AC5-400C-ACF3-15CDC9BCBAA1}" type="pres">
      <dgm:prSet presAssocID="{3B49CE96-21C3-45DA-84C0-D8AF0F3F8EF8}" presName="bullet5e" presStyleLbl="node1" presStyleIdx="4" presStyleCnt="5"/>
      <dgm:spPr/>
    </dgm:pt>
    <dgm:pt modelId="{A8A27E2F-5542-40B9-8F61-3FF65DDFF9BD}" type="pres">
      <dgm:prSet presAssocID="{3B49CE96-21C3-45DA-84C0-D8AF0F3F8EF8}" presName="textBox5e" presStyleLbl="revTx" presStyleIdx="4" presStyleCnt="5">
        <dgm:presLayoutVars>
          <dgm:bulletEnabled val="1"/>
        </dgm:presLayoutVars>
      </dgm:prSet>
      <dgm:spPr/>
      <dgm:t>
        <a:bodyPr/>
        <a:lstStyle/>
        <a:p>
          <a:endParaRPr lang="fr-FR"/>
        </a:p>
      </dgm:t>
    </dgm:pt>
  </dgm:ptLst>
  <dgm:cxnLst>
    <dgm:cxn modelId="{20371B89-0411-48E0-9ABF-8259A242C105}" srcId="{79E9EB46-8E3D-48DF-9808-303FFF8D1136}" destId="{3B49CE96-21C3-45DA-84C0-D8AF0F3F8EF8}" srcOrd="4" destOrd="0" parTransId="{96AC36C1-5528-44DD-B275-F926C4C45E01}" sibTransId="{88EEC62F-2122-4772-8697-59E0C295FB11}"/>
    <dgm:cxn modelId="{920E3EFE-4291-40A6-8D42-87E3A7AD83CC}" type="presOf" srcId="{1303189E-E64A-499E-9A59-86CDF2987E5D}" destId="{23C23682-51C5-4313-B32F-1F0D4A13EEF4}" srcOrd="0" destOrd="0" presId="urn:microsoft.com/office/officeart/2005/8/layout/arrow2"/>
    <dgm:cxn modelId="{E901A761-3822-46F0-B160-AA9BC6C79F8B}" type="presOf" srcId="{3D35BFDA-9FC1-4EF2-A82E-972F70E9F792}" destId="{55E8A595-2F1D-476A-A669-1D76D599660C}" srcOrd="0" destOrd="0" presId="urn:microsoft.com/office/officeart/2005/8/layout/arrow2"/>
    <dgm:cxn modelId="{73D30B43-9DE8-4486-B4C9-D7D4185A5A81}" type="presOf" srcId="{3B49CE96-21C3-45DA-84C0-D8AF0F3F8EF8}" destId="{A8A27E2F-5542-40B9-8F61-3FF65DDFF9BD}" srcOrd="0" destOrd="0" presId="urn:microsoft.com/office/officeart/2005/8/layout/arrow2"/>
    <dgm:cxn modelId="{642F7BBA-57FB-405B-B512-D83DACABBD7C}" srcId="{79E9EB46-8E3D-48DF-9808-303FFF8D1136}" destId="{3D35BFDA-9FC1-4EF2-A82E-972F70E9F792}" srcOrd="0" destOrd="0" parTransId="{4A65C37B-4665-4C75-8A8B-CA379521F1D2}" sibTransId="{CA5D1A06-0AF2-4BB0-861C-5B55E25F5322}"/>
    <dgm:cxn modelId="{9CAE80C0-734C-44DA-A463-A399A42C313E}" srcId="{79E9EB46-8E3D-48DF-9808-303FFF8D1136}" destId="{1303189E-E64A-499E-9A59-86CDF2987E5D}" srcOrd="3" destOrd="0" parTransId="{6A7C5E17-FE1D-4E01-89F4-12B2461CD7C9}" sibTransId="{066DE897-073C-45D7-98AC-B8C35E61ABD9}"/>
    <dgm:cxn modelId="{839BBDF0-900F-4212-B836-C7810EA31568}" type="presOf" srcId="{65C281B0-786B-4F20-AAA3-99F03B1E1B89}" destId="{90FF5736-5F36-46D9-80FB-75C56BF57994}" srcOrd="0" destOrd="0" presId="urn:microsoft.com/office/officeart/2005/8/layout/arrow2"/>
    <dgm:cxn modelId="{21F54D4D-BC97-41F4-9B8C-CE464E432310}" srcId="{79E9EB46-8E3D-48DF-9808-303FFF8D1136}" destId="{65C281B0-786B-4F20-AAA3-99F03B1E1B89}" srcOrd="1" destOrd="0" parTransId="{FFA28459-4AFD-467E-91A1-8E679FC98E9D}" sibTransId="{8A9549FB-B531-423F-B937-61185DC19569}"/>
    <dgm:cxn modelId="{18F7D9EB-E334-4A21-BCD5-323987ED3C54}" type="presOf" srcId="{79E9EB46-8E3D-48DF-9808-303FFF8D1136}" destId="{40151BF3-CD6D-4640-B49A-CC6D2AC2EFCC}" srcOrd="0" destOrd="0" presId="urn:microsoft.com/office/officeart/2005/8/layout/arrow2"/>
    <dgm:cxn modelId="{89ACD461-3310-472F-9600-CBA477BE6E55}" type="presOf" srcId="{4331CFD8-8F7D-4855-97A2-35E46B3D0AFE}" destId="{6177008D-850A-468C-8A10-65140F5CB5E8}" srcOrd="0" destOrd="0" presId="urn:microsoft.com/office/officeart/2005/8/layout/arrow2"/>
    <dgm:cxn modelId="{866146B1-F6D1-4EBC-9584-5133B4E3337D}" srcId="{79E9EB46-8E3D-48DF-9808-303FFF8D1136}" destId="{4331CFD8-8F7D-4855-97A2-35E46B3D0AFE}" srcOrd="2" destOrd="0" parTransId="{975597A3-345B-46CC-9024-00FFF4762DCB}" sibTransId="{190822DE-4108-42D7-A5EC-5788E38BECDB}"/>
    <dgm:cxn modelId="{78C9393D-715D-4328-9882-42E71BE0906F}" type="presParOf" srcId="{40151BF3-CD6D-4640-B49A-CC6D2AC2EFCC}" destId="{A1FE3387-0DCB-41A5-B7EA-B962992B6215}" srcOrd="0" destOrd="0" presId="urn:microsoft.com/office/officeart/2005/8/layout/arrow2"/>
    <dgm:cxn modelId="{9609AE0A-974B-43E5-BE98-EAC086BD6BF7}" type="presParOf" srcId="{40151BF3-CD6D-4640-B49A-CC6D2AC2EFCC}" destId="{86154A42-16A4-462C-A3CE-639E642CC348}" srcOrd="1" destOrd="0" presId="urn:microsoft.com/office/officeart/2005/8/layout/arrow2"/>
    <dgm:cxn modelId="{F890D676-2698-4B36-97F1-6CD511CA73D7}" type="presParOf" srcId="{86154A42-16A4-462C-A3CE-639E642CC348}" destId="{4495AB21-0C7A-4C03-A655-6A018957B3B1}" srcOrd="0" destOrd="0" presId="urn:microsoft.com/office/officeart/2005/8/layout/arrow2"/>
    <dgm:cxn modelId="{BDFC681B-0B0E-4BDB-B8EA-7DE2D6A52DD2}" type="presParOf" srcId="{86154A42-16A4-462C-A3CE-639E642CC348}" destId="{55E8A595-2F1D-476A-A669-1D76D599660C}" srcOrd="1" destOrd="0" presId="urn:microsoft.com/office/officeart/2005/8/layout/arrow2"/>
    <dgm:cxn modelId="{98C34C3A-BC88-4A5B-A9E6-5634BA70E781}" type="presParOf" srcId="{86154A42-16A4-462C-A3CE-639E642CC348}" destId="{98DF0A41-ED0F-4085-9813-0732F5E56143}" srcOrd="2" destOrd="0" presId="urn:microsoft.com/office/officeart/2005/8/layout/arrow2"/>
    <dgm:cxn modelId="{A3A05DCB-379A-426A-BF61-4CCF525A2033}" type="presParOf" srcId="{86154A42-16A4-462C-A3CE-639E642CC348}" destId="{90FF5736-5F36-46D9-80FB-75C56BF57994}" srcOrd="3" destOrd="0" presId="urn:microsoft.com/office/officeart/2005/8/layout/arrow2"/>
    <dgm:cxn modelId="{AB3A7227-95CE-46DD-8CD4-D16D29E6F15C}" type="presParOf" srcId="{86154A42-16A4-462C-A3CE-639E642CC348}" destId="{135D4ADA-E3CE-4411-8C13-0ABC643BB4B9}" srcOrd="4" destOrd="0" presId="urn:microsoft.com/office/officeart/2005/8/layout/arrow2"/>
    <dgm:cxn modelId="{69D7CC53-4940-4E5F-B7FD-3252B3FE2830}" type="presParOf" srcId="{86154A42-16A4-462C-A3CE-639E642CC348}" destId="{6177008D-850A-468C-8A10-65140F5CB5E8}" srcOrd="5" destOrd="0" presId="urn:microsoft.com/office/officeart/2005/8/layout/arrow2"/>
    <dgm:cxn modelId="{643AF0C3-3E1F-4964-A8B1-EA9AE57CA76A}" type="presParOf" srcId="{86154A42-16A4-462C-A3CE-639E642CC348}" destId="{1574A9A2-6F54-48E5-BBB1-7BF24F1F7594}" srcOrd="6" destOrd="0" presId="urn:microsoft.com/office/officeart/2005/8/layout/arrow2"/>
    <dgm:cxn modelId="{E5F1FEA2-E336-430D-8127-8B02D14832BB}" type="presParOf" srcId="{86154A42-16A4-462C-A3CE-639E642CC348}" destId="{23C23682-51C5-4313-B32F-1F0D4A13EEF4}" srcOrd="7" destOrd="0" presId="urn:microsoft.com/office/officeart/2005/8/layout/arrow2"/>
    <dgm:cxn modelId="{5FCE664B-F9C6-422E-B40A-1EDF39F867D1}" type="presParOf" srcId="{86154A42-16A4-462C-A3CE-639E642CC348}" destId="{3BBA5496-1AC5-400C-ACF3-15CDC9BCBAA1}" srcOrd="8" destOrd="0" presId="urn:microsoft.com/office/officeart/2005/8/layout/arrow2"/>
    <dgm:cxn modelId="{684D1474-EC04-45D6-84B9-611BD28B35F8}" type="presParOf" srcId="{86154A42-16A4-462C-A3CE-639E642CC348}" destId="{A8A27E2F-5542-40B9-8F61-3FF65DDFF9BD}"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49B3C8-D0B0-48DA-95A0-ECB84A37FAF0}"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fr-FR"/>
        </a:p>
      </dgm:t>
    </dgm:pt>
    <dgm:pt modelId="{661A8407-9054-462C-A40C-649A5C0920F9}">
      <dgm:prSet phldrT="[Texte]" custT="1"/>
      <dgm:spPr/>
      <dgm:t>
        <a:bodyPr/>
        <a:lstStyle/>
        <a:p>
          <a:r>
            <a:rPr lang="fr-FR" sz="1600" b="1" dirty="0" smtClean="0">
              <a:solidFill>
                <a:schemeClr val="bg1"/>
              </a:solidFill>
            </a:rPr>
            <a:t>PDES</a:t>
          </a:r>
          <a:endParaRPr lang="fr-FR" sz="1600" b="1" dirty="0">
            <a:solidFill>
              <a:schemeClr val="bg1"/>
            </a:solidFill>
          </a:endParaRPr>
        </a:p>
      </dgm:t>
    </dgm:pt>
    <dgm:pt modelId="{DC73C96D-C266-4D9E-8106-DE25DEE27D1D}" type="parTrans" cxnId="{AE2EADCF-83A4-4CA4-BA62-6A67B9A460DF}">
      <dgm:prSet/>
      <dgm:spPr/>
      <dgm:t>
        <a:bodyPr/>
        <a:lstStyle/>
        <a:p>
          <a:endParaRPr lang="fr-FR" b="1">
            <a:solidFill>
              <a:schemeClr val="bg1"/>
            </a:solidFill>
          </a:endParaRPr>
        </a:p>
      </dgm:t>
    </dgm:pt>
    <dgm:pt modelId="{3E32E8BB-32AB-43F4-9D06-6029DAD8F092}" type="sibTrans" cxnId="{AE2EADCF-83A4-4CA4-BA62-6A67B9A460DF}">
      <dgm:prSet/>
      <dgm:spPr/>
      <dgm:t>
        <a:bodyPr/>
        <a:lstStyle/>
        <a:p>
          <a:endParaRPr lang="fr-FR" b="1">
            <a:solidFill>
              <a:schemeClr val="bg1"/>
            </a:solidFill>
          </a:endParaRPr>
        </a:p>
      </dgm:t>
    </dgm:pt>
    <dgm:pt modelId="{9B22072B-A8F3-4272-9A37-EF73ABDAA931}">
      <dgm:prSet phldrT="[Texte]" custT="1"/>
      <dgm:spPr/>
      <dgm:t>
        <a:bodyPr/>
        <a:lstStyle/>
        <a:p>
          <a:r>
            <a:rPr lang="fr-FR" sz="1050" b="1" dirty="0" smtClean="0">
              <a:solidFill>
                <a:schemeClr val="bg1"/>
              </a:solidFill>
            </a:rPr>
            <a:t>Les collectivités locales (mairie, intercommunalité, département ou région)</a:t>
          </a:r>
          <a:endParaRPr lang="fr-FR" sz="1050" b="1" dirty="0">
            <a:solidFill>
              <a:schemeClr val="bg1"/>
            </a:solidFill>
          </a:endParaRPr>
        </a:p>
      </dgm:t>
    </dgm:pt>
    <dgm:pt modelId="{18007EEE-ED07-431B-86A6-095A3693122C}" type="parTrans" cxnId="{A8C9AECC-DE6E-4797-8FB7-FE3F6D7CC082}">
      <dgm:prSet/>
      <dgm:spPr/>
      <dgm:t>
        <a:bodyPr/>
        <a:lstStyle/>
        <a:p>
          <a:endParaRPr lang="fr-FR" b="1">
            <a:solidFill>
              <a:schemeClr val="bg1"/>
            </a:solidFill>
          </a:endParaRPr>
        </a:p>
      </dgm:t>
    </dgm:pt>
    <dgm:pt modelId="{063AE4DC-F7B7-4562-B1DC-CA4F1398AF8F}" type="sibTrans" cxnId="{A8C9AECC-DE6E-4797-8FB7-FE3F6D7CC082}">
      <dgm:prSet/>
      <dgm:spPr/>
      <dgm:t>
        <a:bodyPr/>
        <a:lstStyle/>
        <a:p>
          <a:endParaRPr lang="fr-FR" b="1">
            <a:solidFill>
              <a:schemeClr val="bg1"/>
            </a:solidFill>
          </a:endParaRPr>
        </a:p>
      </dgm:t>
    </dgm:pt>
    <dgm:pt modelId="{FB910B50-0F73-46FA-8268-91C451A9FC6A}">
      <dgm:prSet custT="1"/>
      <dgm:spPr/>
      <dgm:t>
        <a:bodyPr/>
        <a:lstStyle/>
        <a:p>
          <a:r>
            <a:rPr lang="fr-FR" sz="1050" b="1" dirty="0" smtClean="0">
              <a:solidFill>
                <a:schemeClr val="bg1"/>
              </a:solidFill>
            </a:rPr>
            <a:t>Le délégataire des transports en commun</a:t>
          </a:r>
        </a:p>
      </dgm:t>
    </dgm:pt>
    <dgm:pt modelId="{070C87F0-5733-41EF-82F1-2CE130005215}" type="parTrans" cxnId="{1BD1B875-9CF7-4BAF-B093-7F4067A1CA95}">
      <dgm:prSet/>
      <dgm:spPr/>
      <dgm:t>
        <a:bodyPr/>
        <a:lstStyle/>
        <a:p>
          <a:endParaRPr lang="fr-FR" b="1">
            <a:solidFill>
              <a:schemeClr val="bg1"/>
            </a:solidFill>
          </a:endParaRPr>
        </a:p>
      </dgm:t>
    </dgm:pt>
    <dgm:pt modelId="{D89EFC87-FBC5-41C5-943F-CBD9697F5CB6}" type="sibTrans" cxnId="{1BD1B875-9CF7-4BAF-B093-7F4067A1CA95}">
      <dgm:prSet/>
      <dgm:spPr/>
      <dgm:t>
        <a:bodyPr/>
        <a:lstStyle/>
        <a:p>
          <a:endParaRPr lang="fr-FR" b="1">
            <a:solidFill>
              <a:schemeClr val="bg1"/>
            </a:solidFill>
          </a:endParaRPr>
        </a:p>
      </dgm:t>
    </dgm:pt>
    <dgm:pt modelId="{3C3C306B-65E2-42F2-A6B3-791B9395CDC3}">
      <dgm:prSet custT="1"/>
      <dgm:spPr/>
      <dgm:t>
        <a:bodyPr/>
        <a:lstStyle/>
        <a:p>
          <a:r>
            <a:rPr lang="fr-FR" sz="1050" b="1" dirty="0" smtClean="0">
              <a:solidFill>
                <a:schemeClr val="bg1"/>
              </a:solidFill>
            </a:rPr>
            <a:t>Les parents d’élèves</a:t>
          </a:r>
        </a:p>
      </dgm:t>
    </dgm:pt>
    <dgm:pt modelId="{8FE26FDE-5118-47F1-A377-54E6EBD35541}" type="parTrans" cxnId="{B8357134-0E78-4CBB-94E6-631AB01722D5}">
      <dgm:prSet/>
      <dgm:spPr/>
      <dgm:t>
        <a:bodyPr/>
        <a:lstStyle/>
        <a:p>
          <a:endParaRPr lang="fr-FR" b="1">
            <a:solidFill>
              <a:schemeClr val="bg1"/>
            </a:solidFill>
          </a:endParaRPr>
        </a:p>
      </dgm:t>
    </dgm:pt>
    <dgm:pt modelId="{6C1517AA-31A3-4819-BC7C-192ACAB7397A}" type="sibTrans" cxnId="{B8357134-0E78-4CBB-94E6-631AB01722D5}">
      <dgm:prSet/>
      <dgm:spPr/>
      <dgm:t>
        <a:bodyPr/>
        <a:lstStyle/>
        <a:p>
          <a:endParaRPr lang="fr-FR" b="1">
            <a:solidFill>
              <a:schemeClr val="bg1"/>
            </a:solidFill>
          </a:endParaRPr>
        </a:p>
      </dgm:t>
    </dgm:pt>
    <dgm:pt modelId="{A327101A-F7BC-4A7B-8ED1-6CB4B7C1EC5E}">
      <dgm:prSet custT="1"/>
      <dgm:spPr/>
      <dgm:t>
        <a:bodyPr/>
        <a:lstStyle/>
        <a:p>
          <a:r>
            <a:rPr lang="fr-FR" sz="1050" b="1" dirty="0" smtClean="0">
              <a:solidFill>
                <a:schemeClr val="bg1"/>
              </a:solidFill>
            </a:rPr>
            <a:t>Des représentants d’élèves</a:t>
          </a:r>
        </a:p>
      </dgm:t>
    </dgm:pt>
    <dgm:pt modelId="{39693050-9254-4C1E-99C1-3AB2DF79BE89}" type="parTrans" cxnId="{F49A4307-E630-4C79-8893-E491D89C2960}">
      <dgm:prSet/>
      <dgm:spPr/>
      <dgm:t>
        <a:bodyPr/>
        <a:lstStyle/>
        <a:p>
          <a:endParaRPr lang="fr-FR" b="1">
            <a:solidFill>
              <a:schemeClr val="bg1"/>
            </a:solidFill>
          </a:endParaRPr>
        </a:p>
      </dgm:t>
    </dgm:pt>
    <dgm:pt modelId="{C2A0841F-9066-4BFC-92FF-B96862C9B813}" type="sibTrans" cxnId="{F49A4307-E630-4C79-8893-E491D89C2960}">
      <dgm:prSet/>
      <dgm:spPr/>
      <dgm:t>
        <a:bodyPr/>
        <a:lstStyle/>
        <a:p>
          <a:endParaRPr lang="fr-FR" b="1">
            <a:solidFill>
              <a:schemeClr val="bg1"/>
            </a:solidFill>
          </a:endParaRPr>
        </a:p>
      </dgm:t>
    </dgm:pt>
    <dgm:pt modelId="{54D7A00A-4797-49AC-AFF2-6DA045B2D46F}">
      <dgm:prSet custT="1"/>
      <dgm:spPr/>
      <dgm:t>
        <a:bodyPr/>
        <a:lstStyle/>
        <a:p>
          <a:r>
            <a:rPr lang="fr-FR" sz="1050" b="1" dirty="0" smtClean="0">
              <a:solidFill>
                <a:schemeClr val="bg1"/>
              </a:solidFill>
            </a:rPr>
            <a:t>Des représentants de l’équipe éducative et autres membres du personnel</a:t>
          </a:r>
        </a:p>
      </dgm:t>
    </dgm:pt>
    <dgm:pt modelId="{0E5148EA-4A76-4709-9DE8-8A3D09ABFE8F}" type="parTrans" cxnId="{3256A757-7D0E-43D2-A683-2ADC81CE35F5}">
      <dgm:prSet/>
      <dgm:spPr/>
      <dgm:t>
        <a:bodyPr/>
        <a:lstStyle/>
        <a:p>
          <a:endParaRPr lang="fr-FR" b="1">
            <a:solidFill>
              <a:schemeClr val="bg1"/>
            </a:solidFill>
          </a:endParaRPr>
        </a:p>
      </dgm:t>
    </dgm:pt>
    <dgm:pt modelId="{ADA63F00-5FC7-4E15-AB5D-0E60608E9B71}" type="sibTrans" cxnId="{3256A757-7D0E-43D2-A683-2ADC81CE35F5}">
      <dgm:prSet/>
      <dgm:spPr/>
      <dgm:t>
        <a:bodyPr/>
        <a:lstStyle/>
        <a:p>
          <a:endParaRPr lang="fr-FR" b="1">
            <a:solidFill>
              <a:schemeClr val="bg1"/>
            </a:solidFill>
          </a:endParaRPr>
        </a:p>
      </dgm:t>
    </dgm:pt>
    <dgm:pt modelId="{883567B9-A798-496B-9DA0-8966E4C4EC83}">
      <dgm:prSet custT="1"/>
      <dgm:spPr/>
      <dgm:t>
        <a:bodyPr/>
        <a:lstStyle/>
        <a:p>
          <a:r>
            <a:rPr lang="fr-FR" sz="1050" b="1" dirty="0" smtClean="0">
              <a:solidFill>
                <a:schemeClr val="bg1"/>
              </a:solidFill>
            </a:rPr>
            <a:t>La police municipale</a:t>
          </a:r>
        </a:p>
      </dgm:t>
    </dgm:pt>
    <dgm:pt modelId="{BFECC89B-9456-48E8-BD77-25069928E6C2}" type="parTrans" cxnId="{5A06DC74-0256-4ADB-93D9-732086E9EE7A}">
      <dgm:prSet/>
      <dgm:spPr/>
      <dgm:t>
        <a:bodyPr/>
        <a:lstStyle/>
        <a:p>
          <a:endParaRPr lang="fr-FR" b="1">
            <a:solidFill>
              <a:schemeClr val="bg1"/>
            </a:solidFill>
          </a:endParaRPr>
        </a:p>
      </dgm:t>
    </dgm:pt>
    <dgm:pt modelId="{FBA109E5-CD27-460A-B4A8-9DFF6E4ED8DC}" type="sibTrans" cxnId="{5A06DC74-0256-4ADB-93D9-732086E9EE7A}">
      <dgm:prSet/>
      <dgm:spPr/>
      <dgm:t>
        <a:bodyPr/>
        <a:lstStyle/>
        <a:p>
          <a:endParaRPr lang="fr-FR" b="1">
            <a:solidFill>
              <a:schemeClr val="bg1"/>
            </a:solidFill>
          </a:endParaRPr>
        </a:p>
      </dgm:t>
    </dgm:pt>
    <dgm:pt modelId="{A0DEC10C-91BD-45A2-8602-996C24D8259C}">
      <dgm:prSet custT="1"/>
      <dgm:spPr/>
      <dgm:t>
        <a:bodyPr/>
        <a:lstStyle/>
        <a:p>
          <a:r>
            <a:rPr lang="fr-FR" sz="1050" b="1" dirty="0" smtClean="0">
              <a:solidFill>
                <a:schemeClr val="bg1"/>
              </a:solidFill>
            </a:rPr>
            <a:t>Autres partenaires techniques (agences d’urbanisme, </a:t>
          </a:r>
          <a:r>
            <a:rPr lang="fr-FR" sz="1050" b="1" dirty="0" err="1" smtClean="0">
              <a:solidFill>
                <a:schemeClr val="bg1"/>
              </a:solidFill>
            </a:rPr>
            <a:t>asso</a:t>
          </a:r>
          <a:r>
            <a:rPr lang="fr-FR" sz="1050" b="1" dirty="0" smtClean="0">
              <a:solidFill>
                <a:schemeClr val="bg1"/>
              </a:solidFill>
            </a:rPr>
            <a:t> vélo, …)</a:t>
          </a:r>
        </a:p>
      </dgm:t>
    </dgm:pt>
    <dgm:pt modelId="{F8BD8982-BB62-4DC9-9463-2B600DAF3109}" type="parTrans" cxnId="{3CC9262B-5386-489E-BEDE-C5DF3F7C8DDD}">
      <dgm:prSet/>
      <dgm:spPr/>
      <dgm:t>
        <a:bodyPr/>
        <a:lstStyle/>
        <a:p>
          <a:endParaRPr lang="fr-FR" b="1">
            <a:solidFill>
              <a:schemeClr val="bg1"/>
            </a:solidFill>
          </a:endParaRPr>
        </a:p>
      </dgm:t>
    </dgm:pt>
    <dgm:pt modelId="{E44F5A0F-C4AB-4F27-98E4-365AEA63D123}" type="sibTrans" cxnId="{3CC9262B-5386-489E-BEDE-C5DF3F7C8DDD}">
      <dgm:prSet/>
      <dgm:spPr/>
      <dgm:t>
        <a:bodyPr/>
        <a:lstStyle/>
        <a:p>
          <a:endParaRPr lang="fr-FR" b="1">
            <a:solidFill>
              <a:schemeClr val="bg1"/>
            </a:solidFill>
          </a:endParaRPr>
        </a:p>
      </dgm:t>
    </dgm:pt>
    <dgm:pt modelId="{12A71DF1-3127-4AF6-8278-EB3C18338948}">
      <dgm:prSet custT="1"/>
      <dgm:spPr/>
      <dgm:t>
        <a:bodyPr/>
        <a:lstStyle/>
        <a:p>
          <a:r>
            <a:rPr lang="fr-FR" sz="1050" b="1" dirty="0" smtClean="0">
              <a:solidFill>
                <a:schemeClr val="bg1"/>
              </a:solidFill>
            </a:rPr>
            <a:t>L’établissement scolaire voisin … </a:t>
          </a:r>
        </a:p>
      </dgm:t>
    </dgm:pt>
    <dgm:pt modelId="{3A801A84-5F1C-406B-9C20-47913E92CBE8}" type="parTrans" cxnId="{F2079729-2121-4AFD-9F00-14D05858D64F}">
      <dgm:prSet/>
      <dgm:spPr/>
      <dgm:t>
        <a:bodyPr/>
        <a:lstStyle/>
        <a:p>
          <a:endParaRPr lang="fr-FR" b="1">
            <a:solidFill>
              <a:schemeClr val="bg1"/>
            </a:solidFill>
          </a:endParaRPr>
        </a:p>
      </dgm:t>
    </dgm:pt>
    <dgm:pt modelId="{1F2F8627-2ADB-406C-9D78-31BAD3515DA7}" type="sibTrans" cxnId="{F2079729-2121-4AFD-9F00-14D05858D64F}">
      <dgm:prSet/>
      <dgm:spPr/>
      <dgm:t>
        <a:bodyPr/>
        <a:lstStyle/>
        <a:p>
          <a:endParaRPr lang="fr-FR" b="1">
            <a:solidFill>
              <a:schemeClr val="bg1"/>
            </a:solidFill>
          </a:endParaRPr>
        </a:p>
      </dgm:t>
    </dgm:pt>
    <dgm:pt modelId="{9BC36473-37C7-418B-BDAC-6EFDA9F1FAEB}" type="pres">
      <dgm:prSet presAssocID="{5449B3C8-D0B0-48DA-95A0-ECB84A37FAF0}" presName="cycle" presStyleCnt="0">
        <dgm:presLayoutVars>
          <dgm:chMax val="1"/>
          <dgm:dir/>
          <dgm:animLvl val="ctr"/>
          <dgm:resizeHandles val="exact"/>
        </dgm:presLayoutVars>
      </dgm:prSet>
      <dgm:spPr/>
      <dgm:t>
        <a:bodyPr/>
        <a:lstStyle/>
        <a:p>
          <a:endParaRPr lang="fr-FR"/>
        </a:p>
      </dgm:t>
    </dgm:pt>
    <dgm:pt modelId="{46C2B303-EF94-4DD6-8807-A06F35A5424C}" type="pres">
      <dgm:prSet presAssocID="{661A8407-9054-462C-A40C-649A5C0920F9}" presName="centerShape" presStyleLbl="node0" presStyleIdx="0" presStyleCnt="1"/>
      <dgm:spPr/>
      <dgm:t>
        <a:bodyPr/>
        <a:lstStyle/>
        <a:p>
          <a:endParaRPr lang="fr-FR"/>
        </a:p>
      </dgm:t>
    </dgm:pt>
    <dgm:pt modelId="{67C33794-1856-4023-BC5B-487E5C18E469}" type="pres">
      <dgm:prSet presAssocID="{18007EEE-ED07-431B-86A6-095A3693122C}" presName="parTrans" presStyleLbl="bgSibTrans2D1" presStyleIdx="0" presStyleCnt="8"/>
      <dgm:spPr/>
      <dgm:t>
        <a:bodyPr/>
        <a:lstStyle/>
        <a:p>
          <a:endParaRPr lang="fr-FR"/>
        </a:p>
      </dgm:t>
    </dgm:pt>
    <dgm:pt modelId="{F90B9382-099C-4845-B287-A109C631B572}" type="pres">
      <dgm:prSet presAssocID="{9B22072B-A8F3-4272-9A37-EF73ABDAA931}" presName="node" presStyleLbl="node1" presStyleIdx="0" presStyleCnt="8" custScaleX="282685">
        <dgm:presLayoutVars>
          <dgm:bulletEnabled val="1"/>
        </dgm:presLayoutVars>
      </dgm:prSet>
      <dgm:spPr/>
      <dgm:t>
        <a:bodyPr/>
        <a:lstStyle/>
        <a:p>
          <a:endParaRPr lang="fr-FR"/>
        </a:p>
      </dgm:t>
    </dgm:pt>
    <dgm:pt modelId="{AC73DDA1-4F7D-43A3-8601-790215103AC1}" type="pres">
      <dgm:prSet presAssocID="{070C87F0-5733-41EF-82F1-2CE130005215}" presName="parTrans" presStyleLbl="bgSibTrans2D1" presStyleIdx="1" presStyleCnt="8"/>
      <dgm:spPr/>
      <dgm:t>
        <a:bodyPr/>
        <a:lstStyle/>
        <a:p>
          <a:endParaRPr lang="fr-FR"/>
        </a:p>
      </dgm:t>
    </dgm:pt>
    <dgm:pt modelId="{E49CEAA3-3949-4192-A4F2-1B311453A13C}" type="pres">
      <dgm:prSet presAssocID="{FB910B50-0F73-46FA-8268-91C451A9FC6A}" presName="node" presStyleLbl="node1" presStyleIdx="1" presStyleCnt="8" custScaleX="189159">
        <dgm:presLayoutVars>
          <dgm:bulletEnabled val="1"/>
        </dgm:presLayoutVars>
      </dgm:prSet>
      <dgm:spPr/>
      <dgm:t>
        <a:bodyPr/>
        <a:lstStyle/>
        <a:p>
          <a:endParaRPr lang="fr-FR"/>
        </a:p>
      </dgm:t>
    </dgm:pt>
    <dgm:pt modelId="{54F2A376-E8A0-464E-AADE-3C18AC7B5BE6}" type="pres">
      <dgm:prSet presAssocID="{8FE26FDE-5118-47F1-A377-54E6EBD35541}" presName="parTrans" presStyleLbl="bgSibTrans2D1" presStyleIdx="2" presStyleCnt="8"/>
      <dgm:spPr/>
      <dgm:t>
        <a:bodyPr/>
        <a:lstStyle/>
        <a:p>
          <a:endParaRPr lang="fr-FR"/>
        </a:p>
      </dgm:t>
    </dgm:pt>
    <dgm:pt modelId="{58B3DBC6-EB37-452D-9684-4023B7317B5C}" type="pres">
      <dgm:prSet presAssocID="{3C3C306B-65E2-42F2-A6B3-791B9395CDC3}" presName="node" presStyleLbl="node1" presStyleIdx="2" presStyleCnt="8" custRadScaleRad="116016" custRadScaleInc="-32260">
        <dgm:presLayoutVars>
          <dgm:bulletEnabled val="1"/>
        </dgm:presLayoutVars>
      </dgm:prSet>
      <dgm:spPr/>
      <dgm:t>
        <a:bodyPr/>
        <a:lstStyle/>
        <a:p>
          <a:endParaRPr lang="fr-FR"/>
        </a:p>
      </dgm:t>
    </dgm:pt>
    <dgm:pt modelId="{F82BDC21-C64A-43C6-8959-8DBB4FE60706}" type="pres">
      <dgm:prSet presAssocID="{39693050-9254-4C1E-99C1-3AB2DF79BE89}" presName="parTrans" presStyleLbl="bgSibTrans2D1" presStyleIdx="3" presStyleCnt="8" custAng="21342480" custScaleX="97629"/>
      <dgm:spPr/>
      <dgm:t>
        <a:bodyPr/>
        <a:lstStyle/>
        <a:p>
          <a:endParaRPr lang="fr-FR"/>
        </a:p>
      </dgm:t>
    </dgm:pt>
    <dgm:pt modelId="{47AD0EE9-1289-4F39-BBB0-1D0A603FA9CE}" type="pres">
      <dgm:prSet presAssocID="{A327101A-F7BC-4A7B-8ED1-6CB4B7C1EC5E}" presName="node" presStyleLbl="node1" presStyleIdx="3" presStyleCnt="8" custScaleX="147973" custRadScaleRad="118471" custRadScaleInc="-45389">
        <dgm:presLayoutVars>
          <dgm:bulletEnabled val="1"/>
        </dgm:presLayoutVars>
      </dgm:prSet>
      <dgm:spPr/>
      <dgm:t>
        <a:bodyPr/>
        <a:lstStyle/>
        <a:p>
          <a:endParaRPr lang="fr-FR"/>
        </a:p>
      </dgm:t>
    </dgm:pt>
    <dgm:pt modelId="{80D7441D-F140-4F48-87E2-BAB6796528D1}" type="pres">
      <dgm:prSet presAssocID="{0E5148EA-4A76-4709-9DE8-8A3D09ABFE8F}" presName="parTrans" presStyleLbl="bgSibTrans2D1" presStyleIdx="4" presStyleCnt="8"/>
      <dgm:spPr/>
      <dgm:t>
        <a:bodyPr/>
        <a:lstStyle/>
        <a:p>
          <a:endParaRPr lang="fr-FR"/>
        </a:p>
      </dgm:t>
    </dgm:pt>
    <dgm:pt modelId="{16B63BBF-6DCC-4B23-BDC4-959A93E23B5B}" type="pres">
      <dgm:prSet presAssocID="{54D7A00A-4797-49AC-AFF2-6DA045B2D46F}" presName="node" presStyleLbl="node1" presStyleIdx="4" presStyleCnt="8" custScaleX="130427" custScaleY="203652" custRadScaleRad="102197" custRadScaleInc="-29414">
        <dgm:presLayoutVars>
          <dgm:bulletEnabled val="1"/>
        </dgm:presLayoutVars>
      </dgm:prSet>
      <dgm:spPr/>
      <dgm:t>
        <a:bodyPr/>
        <a:lstStyle/>
        <a:p>
          <a:endParaRPr lang="fr-FR"/>
        </a:p>
      </dgm:t>
    </dgm:pt>
    <dgm:pt modelId="{BF544A76-C965-4CD8-963D-7D536392E5B1}" type="pres">
      <dgm:prSet presAssocID="{BFECC89B-9456-48E8-BD77-25069928E6C2}" presName="parTrans" presStyleLbl="bgSibTrans2D1" presStyleIdx="5" presStyleCnt="8"/>
      <dgm:spPr/>
      <dgm:t>
        <a:bodyPr/>
        <a:lstStyle/>
        <a:p>
          <a:endParaRPr lang="fr-FR"/>
        </a:p>
      </dgm:t>
    </dgm:pt>
    <dgm:pt modelId="{AB76422A-70F3-4F15-A349-1C8B0C17FEAE}" type="pres">
      <dgm:prSet presAssocID="{883567B9-A798-496B-9DA0-8966E4C4EC83}" presName="node" presStyleLbl="node1" presStyleIdx="5" presStyleCnt="8" custScaleX="133901" custRadScaleRad="102943" custRadScaleInc="13865">
        <dgm:presLayoutVars>
          <dgm:bulletEnabled val="1"/>
        </dgm:presLayoutVars>
      </dgm:prSet>
      <dgm:spPr/>
      <dgm:t>
        <a:bodyPr/>
        <a:lstStyle/>
        <a:p>
          <a:endParaRPr lang="fr-FR"/>
        </a:p>
      </dgm:t>
    </dgm:pt>
    <dgm:pt modelId="{BB2BDA9F-E161-4A45-B3C6-086FCAFFD99D}" type="pres">
      <dgm:prSet presAssocID="{F8BD8982-BB62-4DC9-9463-2B600DAF3109}" presName="parTrans" presStyleLbl="bgSibTrans2D1" presStyleIdx="6" presStyleCnt="8"/>
      <dgm:spPr/>
      <dgm:t>
        <a:bodyPr/>
        <a:lstStyle/>
        <a:p>
          <a:endParaRPr lang="fr-FR"/>
        </a:p>
      </dgm:t>
    </dgm:pt>
    <dgm:pt modelId="{ED823725-0A25-4B9E-B47F-E30899A511E8}" type="pres">
      <dgm:prSet presAssocID="{A0DEC10C-91BD-45A2-8602-996C24D8259C}" presName="node" presStyleLbl="node1" presStyleIdx="6" presStyleCnt="8" custScaleX="191354">
        <dgm:presLayoutVars>
          <dgm:bulletEnabled val="1"/>
        </dgm:presLayoutVars>
      </dgm:prSet>
      <dgm:spPr/>
      <dgm:t>
        <a:bodyPr/>
        <a:lstStyle/>
        <a:p>
          <a:endParaRPr lang="fr-FR"/>
        </a:p>
      </dgm:t>
    </dgm:pt>
    <dgm:pt modelId="{2B9AE4DB-656F-4179-8D1B-97ED66E016BE}" type="pres">
      <dgm:prSet presAssocID="{3A801A84-5F1C-406B-9C20-47913E92CBE8}" presName="parTrans" presStyleLbl="bgSibTrans2D1" presStyleIdx="7" presStyleCnt="8"/>
      <dgm:spPr/>
      <dgm:t>
        <a:bodyPr/>
        <a:lstStyle/>
        <a:p>
          <a:endParaRPr lang="fr-FR"/>
        </a:p>
      </dgm:t>
    </dgm:pt>
    <dgm:pt modelId="{BAC48F55-003C-4913-AE3A-E1B39DC1C026}" type="pres">
      <dgm:prSet presAssocID="{12A71DF1-3127-4AF6-8278-EB3C18338948}" presName="node" presStyleLbl="node1" presStyleIdx="7" presStyleCnt="8" custScaleX="185945">
        <dgm:presLayoutVars>
          <dgm:bulletEnabled val="1"/>
        </dgm:presLayoutVars>
      </dgm:prSet>
      <dgm:spPr/>
      <dgm:t>
        <a:bodyPr/>
        <a:lstStyle/>
        <a:p>
          <a:endParaRPr lang="fr-FR"/>
        </a:p>
      </dgm:t>
    </dgm:pt>
  </dgm:ptLst>
  <dgm:cxnLst>
    <dgm:cxn modelId="{A8C9AECC-DE6E-4797-8FB7-FE3F6D7CC082}" srcId="{661A8407-9054-462C-A40C-649A5C0920F9}" destId="{9B22072B-A8F3-4272-9A37-EF73ABDAA931}" srcOrd="0" destOrd="0" parTransId="{18007EEE-ED07-431B-86A6-095A3693122C}" sibTransId="{063AE4DC-F7B7-4562-B1DC-CA4F1398AF8F}"/>
    <dgm:cxn modelId="{5B38FDC8-6816-4B80-917F-C9046F15D66E}" type="presOf" srcId="{883567B9-A798-496B-9DA0-8966E4C4EC83}" destId="{AB76422A-70F3-4F15-A349-1C8B0C17FEAE}" srcOrd="0" destOrd="0" presId="urn:microsoft.com/office/officeart/2005/8/layout/radial4"/>
    <dgm:cxn modelId="{07458B44-967A-49F5-BD88-92EDC5919B1A}" type="presOf" srcId="{BFECC89B-9456-48E8-BD77-25069928E6C2}" destId="{BF544A76-C965-4CD8-963D-7D536392E5B1}" srcOrd="0" destOrd="0" presId="urn:microsoft.com/office/officeart/2005/8/layout/radial4"/>
    <dgm:cxn modelId="{93CAEE7B-F654-44DD-9C96-C4859B1EDAA3}" type="presOf" srcId="{A0DEC10C-91BD-45A2-8602-996C24D8259C}" destId="{ED823725-0A25-4B9E-B47F-E30899A511E8}" srcOrd="0" destOrd="0" presId="urn:microsoft.com/office/officeart/2005/8/layout/radial4"/>
    <dgm:cxn modelId="{C244C181-909E-43B4-91EB-C1A503F63FF4}" type="presOf" srcId="{070C87F0-5733-41EF-82F1-2CE130005215}" destId="{AC73DDA1-4F7D-43A3-8601-790215103AC1}" srcOrd="0" destOrd="0" presId="urn:microsoft.com/office/officeart/2005/8/layout/radial4"/>
    <dgm:cxn modelId="{5A06DC74-0256-4ADB-93D9-732086E9EE7A}" srcId="{661A8407-9054-462C-A40C-649A5C0920F9}" destId="{883567B9-A798-496B-9DA0-8966E4C4EC83}" srcOrd="5" destOrd="0" parTransId="{BFECC89B-9456-48E8-BD77-25069928E6C2}" sibTransId="{FBA109E5-CD27-460A-B4A8-9DFF6E4ED8DC}"/>
    <dgm:cxn modelId="{21E8BB42-D907-4848-B13F-E863C07FE477}" type="presOf" srcId="{12A71DF1-3127-4AF6-8278-EB3C18338948}" destId="{BAC48F55-003C-4913-AE3A-E1B39DC1C026}" srcOrd="0" destOrd="0" presId="urn:microsoft.com/office/officeart/2005/8/layout/radial4"/>
    <dgm:cxn modelId="{68BB4646-A86D-4D64-B3F1-D3A3BB24021A}" type="presOf" srcId="{54D7A00A-4797-49AC-AFF2-6DA045B2D46F}" destId="{16B63BBF-6DCC-4B23-BDC4-959A93E23B5B}" srcOrd="0" destOrd="0" presId="urn:microsoft.com/office/officeart/2005/8/layout/radial4"/>
    <dgm:cxn modelId="{D75772F2-5E46-4CF6-A700-49DA8FF0ACA6}" type="presOf" srcId="{8FE26FDE-5118-47F1-A377-54E6EBD35541}" destId="{54F2A376-E8A0-464E-AADE-3C18AC7B5BE6}" srcOrd="0" destOrd="0" presId="urn:microsoft.com/office/officeart/2005/8/layout/radial4"/>
    <dgm:cxn modelId="{CEC2FFC8-8819-447B-9BE1-AF32DD3DBD64}" type="presOf" srcId="{9B22072B-A8F3-4272-9A37-EF73ABDAA931}" destId="{F90B9382-099C-4845-B287-A109C631B572}" srcOrd="0" destOrd="0" presId="urn:microsoft.com/office/officeart/2005/8/layout/radial4"/>
    <dgm:cxn modelId="{0C787E95-625F-47E3-A837-351ECA71B3BC}" type="presOf" srcId="{0E5148EA-4A76-4709-9DE8-8A3D09ABFE8F}" destId="{80D7441D-F140-4F48-87E2-BAB6796528D1}" srcOrd="0" destOrd="0" presId="urn:microsoft.com/office/officeart/2005/8/layout/radial4"/>
    <dgm:cxn modelId="{00ABA767-6118-4FF2-8D94-32F138D8F871}" type="presOf" srcId="{A327101A-F7BC-4A7B-8ED1-6CB4B7C1EC5E}" destId="{47AD0EE9-1289-4F39-BBB0-1D0A603FA9CE}" srcOrd="0" destOrd="0" presId="urn:microsoft.com/office/officeart/2005/8/layout/radial4"/>
    <dgm:cxn modelId="{F2079729-2121-4AFD-9F00-14D05858D64F}" srcId="{661A8407-9054-462C-A40C-649A5C0920F9}" destId="{12A71DF1-3127-4AF6-8278-EB3C18338948}" srcOrd="7" destOrd="0" parTransId="{3A801A84-5F1C-406B-9C20-47913E92CBE8}" sibTransId="{1F2F8627-2ADB-406C-9D78-31BAD3515DA7}"/>
    <dgm:cxn modelId="{C4F8333A-B440-4C38-B484-7F6657CFE3CB}" type="presOf" srcId="{661A8407-9054-462C-A40C-649A5C0920F9}" destId="{46C2B303-EF94-4DD6-8807-A06F35A5424C}" srcOrd="0" destOrd="0" presId="urn:microsoft.com/office/officeart/2005/8/layout/radial4"/>
    <dgm:cxn modelId="{1BD1B875-9CF7-4BAF-B093-7F4067A1CA95}" srcId="{661A8407-9054-462C-A40C-649A5C0920F9}" destId="{FB910B50-0F73-46FA-8268-91C451A9FC6A}" srcOrd="1" destOrd="0" parTransId="{070C87F0-5733-41EF-82F1-2CE130005215}" sibTransId="{D89EFC87-FBC5-41C5-943F-CBD9697F5CB6}"/>
    <dgm:cxn modelId="{EBB36CF6-A126-434A-9A8A-0F66305F77BC}" type="presOf" srcId="{39693050-9254-4C1E-99C1-3AB2DF79BE89}" destId="{F82BDC21-C64A-43C6-8959-8DBB4FE60706}" srcOrd="0" destOrd="0" presId="urn:microsoft.com/office/officeart/2005/8/layout/radial4"/>
    <dgm:cxn modelId="{F3B01E50-3D30-4212-AB7C-0EF9CC043CD4}" type="presOf" srcId="{FB910B50-0F73-46FA-8268-91C451A9FC6A}" destId="{E49CEAA3-3949-4192-A4F2-1B311453A13C}" srcOrd="0" destOrd="0" presId="urn:microsoft.com/office/officeart/2005/8/layout/radial4"/>
    <dgm:cxn modelId="{B8357134-0E78-4CBB-94E6-631AB01722D5}" srcId="{661A8407-9054-462C-A40C-649A5C0920F9}" destId="{3C3C306B-65E2-42F2-A6B3-791B9395CDC3}" srcOrd="2" destOrd="0" parTransId="{8FE26FDE-5118-47F1-A377-54E6EBD35541}" sibTransId="{6C1517AA-31A3-4819-BC7C-192ACAB7397A}"/>
    <dgm:cxn modelId="{AE2EADCF-83A4-4CA4-BA62-6A67B9A460DF}" srcId="{5449B3C8-D0B0-48DA-95A0-ECB84A37FAF0}" destId="{661A8407-9054-462C-A40C-649A5C0920F9}" srcOrd="0" destOrd="0" parTransId="{DC73C96D-C266-4D9E-8106-DE25DEE27D1D}" sibTransId="{3E32E8BB-32AB-43F4-9D06-6029DAD8F092}"/>
    <dgm:cxn modelId="{3CC9262B-5386-489E-BEDE-C5DF3F7C8DDD}" srcId="{661A8407-9054-462C-A40C-649A5C0920F9}" destId="{A0DEC10C-91BD-45A2-8602-996C24D8259C}" srcOrd="6" destOrd="0" parTransId="{F8BD8982-BB62-4DC9-9463-2B600DAF3109}" sibTransId="{E44F5A0F-C4AB-4F27-98E4-365AEA63D123}"/>
    <dgm:cxn modelId="{C0F2D09F-2767-4264-8315-8793868D1DBB}" type="presOf" srcId="{3A801A84-5F1C-406B-9C20-47913E92CBE8}" destId="{2B9AE4DB-656F-4179-8D1B-97ED66E016BE}" srcOrd="0" destOrd="0" presId="urn:microsoft.com/office/officeart/2005/8/layout/radial4"/>
    <dgm:cxn modelId="{34A2E93A-88CD-47FB-ADEB-48C5FB5D1329}" type="presOf" srcId="{3C3C306B-65E2-42F2-A6B3-791B9395CDC3}" destId="{58B3DBC6-EB37-452D-9684-4023B7317B5C}" srcOrd="0" destOrd="0" presId="urn:microsoft.com/office/officeart/2005/8/layout/radial4"/>
    <dgm:cxn modelId="{585D4855-62B2-4122-8921-C042BD6CAAB6}" type="presOf" srcId="{5449B3C8-D0B0-48DA-95A0-ECB84A37FAF0}" destId="{9BC36473-37C7-418B-BDAC-6EFDA9F1FAEB}" srcOrd="0" destOrd="0" presId="urn:microsoft.com/office/officeart/2005/8/layout/radial4"/>
    <dgm:cxn modelId="{4A0E484C-C22C-4CA9-AC60-3D27FCA0C91A}" type="presOf" srcId="{18007EEE-ED07-431B-86A6-095A3693122C}" destId="{67C33794-1856-4023-BC5B-487E5C18E469}" srcOrd="0" destOrd="0" presId="urn:microsoft.com/office/officeart/2005/8/layout/radial4"/>
    <dgm:cxn modelId="{3256A757-7D0E-43D2-A683-2ADC81CE35F5}" srcId="{661A8407-9054-462C-A40C-649A5C0920F9}" destId="{54D7A00A-4797-49AC-AFF2-6DA045B2D46F}" srcOrd="4" destOrd="0" parTransId="{0E5148EA-4A76-4709-9DE8-8A3D09ABFE8F}" sibTransId="{ADA63F00-5FC7-4E15-AB5D-0E60608E9B71}"/>
    <dgm:cxn modelId="{F9277B66-0820-4A08-AA5E-5723B29EF840}" type="presOf" srcId="{F8BD8982-BB62-4DC9-9463-2B600DAF3109}" destId="{BB2BDA9F-E161-4A45-B3C6-086FCAFFD99D}" srcOrd="0" destOrd="0" presId="urn:microsoft.com/office/officeart/2005/8/layout/radial4"/>
    <dgm:cxn modelId="{F49A4307-E630-4C79-8893-E491D89C2960}" srcId="{661A8407-9054-462C-A40C-649A5C0920F9}" destId="{A327101A-F7BC-4A7B-8ED1-6CB4B7C1EC5E}" srcOrd="3" destOrd="0" parTransId="{39693050-9254-4C1E-99C1-3AB2DF79BE89}" sibTransId="{C2A0841F-9066-4BFC-92FF-B96862C9B813}"/>
    <dgm:cxn modelId="{9C086F4E-BCA4-4CC1-866A-3047A9633DC0}" type="presParOf" srcId="{9BC36473-37C7-418B-BDAC-6EFDA9F1FAEB}" destId="{46C2B303-EF94-4DD6-8807-A06F35A5424C}" srcOrd="0" destOrd="0" presId="urn:microsoft.com/office/officeart/2005/8/layout/radial4"/>
    <dgm:cxn modelId="{70A09F3B-C1C9-4915-9D99-3FFCD27F52F5}" type="presParOf" srcId="{9BC36473-37C7-418B-BDAC-6EFDA9F1FAEB}" destId="{67C33794-1856-4023-BC5B-487E5C18E469}" srcOrd="1" destOrd="0" presId="urn:microsoft.com/office/officeart/2005/8/layout/radial4"/>
    <dgm:cxn modelId="{F6B0CF57-375F-4197-BB84-60403BE2B1E7}" type="presParOf" srcId="{9BC36473-37C7-418B-BDAC-6EFDA9F1FAEB}" destId="{F90B9382-099C-4845-B287-A109C631B572}" srcOrd="2" destOrd="0" presId="urn:microsoft.com/office/officeart/2005/8/layout/radial4"/>
    <dgm:cxn modelId="{8F078B96-C8DB-49B9-A4A0-3EA0DF7F1A44}" type="presParOf" srcId="{9BC36473-37C7-418B-BDAC-6EFDA9F1FAEB}" destId="{AC73DDA1-4F7D-43A3-8601-790215103AC1}" srcOrd="3" destOrd="0" presId="urn:microsoft.com/office/officeart/2005/8/layout/radial4"/>
    <dgm:cxn modelId="{1036C3EE-81C4-48F9-A850-D6B0E635232C}" type="presParOf" srcId="{9BC36473-37C7-418B-BDAC-6EFDA9F1FAEB}" destId="{E49CEAA3-3949-4192-A4F2-1B311453A13C}" srcOrd="4" destOrd="0" presId="urn:microsoft.com/office/officeart/2005/8/layout/radial4"/>
    <dgm:cxn modelId="{37A4B381-B03D-4CB0-BCCA-EB5F1A789C5D}" type="presParOf" srcId="{9BC36473-37C7-418B-BDAC-6EFDA9F1FAEB}" destId="{54F2A376-E8A0-464E-AADE-3C18AC7B5BE6}" srcOrd="5" destOrd="0" presId="urn:microsoft.com/office/officeart/2005/8/layout/radial4"/>
    <dgm:cxn modelId="{D8ED5ABC-43C3-4BFD-BE44-4869E8E9F1AA}" type="presParOf" srcId="{9BC36473-37C7-418B-BDAC-6EFDA9F1FAEB}" destId="{58B3DBC6-EB37-452D-9684-4023B7317B5C}" srcOrd="6" destOrd="0" presId="urn:microsoft.com/office/officeart/2005/8/layout/radial4"/>
    <dgm:cxn modelId="{65FF276B-E032-46D4-8553-55925E720A8F}" type="presParOf" srcId="{9BC36473-37C7-418B-BDAC-6EFDA9F1FAEB}" destId="{F82BDC21-C64A-43C6-8959-8DBB4FE60706}" srcOrd="7" destOrd="0" presId="urn:microsoft.com/office/officeart/2005/8/layout/radial4"/>
    <dgm:cxn modelId="{25F3AE0B-AA0A-4200-871C-2B89D3573378}" type="presParOf" srcId="{9BC36473-37C7-418B-BDAC-6EFDA9F1FAEB}" destId="{47AD0EE9-1289-4F39-BBB0-1D0A603FA9CE}" srcOrd="8" destOrd="0" presId="urn:microsoft.com/office/officeart/2005/8/layout/radial4"/>
    <dgm:cxn modelId="{A625A077-D386-4314-8395-2BE3BE17FF20}" type="presParOf" srcId="{9BC36473-37C7-418B-BDAC-6EFDA9F1FAEB}" destId="{80D7441D-F140-4F48-87E2-BAB6796528D1}" srcOrd="9" destOrd="0" presId="urn:microsoft.com/office/officeart/2005/8/layout/radial4"/>
    <dgm:cxn modelId="{44949938-EEA9-4983-9208-2671F3004C30}" type="presParOf" srcId="{9BC36473-37C7-418B-BDAC-6EFDA9F1FAEB}" destId="{16B63BBF-6DCC-4B23-BDC4-959A93E23B5B}" srcOrd="10" destOrd="0" presId="urn:microsoft.com/office/officeart/2005/8/layout/radial4"/>
    <dgm:cxn modelId="{485E8B22-46A1-4A3E-9DC4-22B968843303}" type="presParOf" srcId="{9BC36473-37C7-418B-BDAC-6EFDA9F1FAEB}" destId="{BF544A76-C965-4CD8-963D-7D536392E5B1}" srcOrd="11" destOrd="0" presId="urn:microsoft.com/office/officeart/2005/8/layout/radial4"/>
    <dgm:cxn modelId="{2AA6E0BC-A585-4D06-A306-B9A1F786780B}" type="presParOf" srcId="{9BC36473-37C7-418B-BDAC-6EFDA9F1FAEB}" destId="{AB76422A-70F3-4F15-A349-1C8B0C17FEAE}" srcOrd="12" destOrd="0" presId="urn:microsoft.com/office/officeart/2005/8/layout/radial4"/>
    <dgm:cxn modelId="{47F59F67-18C7-46A0-884B-17BCDA7D7BBC}" type="presParOf" srcId="{9BC36473-37C7-418B-BDAC-6EFDA9F1FAEB}" destId="{BB2BDA9F-E161-4A45-B3C6-086FCAFFD99D}" srcOrd="13" destOrd="0" presId="urn:microsoft.com/office/officeart/2005/8/layout/radial4"/>
    <dgm:cxn modelId="{B5366095-3582-4E5E-A121-5F7C9E844055}" type="presParOf" srcId="{9BC36473-37C7-418B-BDAC-6EFDA9F1FAEB}" destId="{ED823725-0A25-4B9E-B47F-E30899A511E8}" srcOrd="14" destOrd="0" presId="urn:microsoft.com/office/officeart/2005/8/layout/radial4"/>
    <dgm:cxn modelId="{3E11A725-4E8B-47F6-8D33-794836180A00}" type="presParOf" srcId="{9BC36473-37C7-418B-BDAC-6EFDA9F1FAEB}" destId="{2B9AE4DB-656F-4179-8D1B-97ED66E016BE}" srcOrd="15" destOrd="0" presId="urn:microsoft.com/office/officeart/2005/8/layout/radial4"/>
    <dgm:cxn modelId="{1598D21C-0653-462E-B32D-6B2AE731CB88}" type="presParOf" srcId="{9BC36473-37C7-418B-BDAC-6EFDA9F1FAEB}" destId="{BAC48F55-003C-4913-AE3A-E1B39DC1C026}" srcOrd="1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9D9515-9424-4D9F-AC64-DD9C6910387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BDA5BF1E-5F1B-456C-83CD-F71F9FFFA162}">
      <dgm:prSet phldrT="[Texte]" custT="1"/>
      <dgm:spPr/>
      <dgm:t>
        <a:bodyPr/>
        <a:lstStyle/>
        <a:p>
          <a:r>
            <a:rPr lang="fr-FR" sz="1100" dirty="0" smtClean="0"/>
            <a:t>Région</a:t>
          </a:r>
          <a:endParaRPr lang="fr-FR" sz="1100" dirty="0"/>
        </a:p>
      </dgm:t>
    </dgm:pt>
    <dgm:pt modelId="{3955E5E9-76BE-48A4-B52F-B5594577E2A7}" type="parTrans" cxnId="{AC61E2CE-A80C-48F4-9B01-918E3768A65E}">
      <dgm:prSet/>
      <dgm:spPr/>
      <dgm:t>
        <a:bodyPr/>
        <a:lstStyle/>
        <a:p>
          <a:endParaRPr lang="fr-FR" sz="2400"/>
        </a:p>
      </dgm:t>
    </dgm:pt>
    <dgm:pt modelId="{72884C56-F7B4-4CC3-BF60-09E442632F83}" type="sibTrans" cxnId="{AC61E2CE-A80C-48F4-9B01-918E3768A65E}">
      <dgm:prSet/>
      <dgm:spPr/>
      <dgm:t>
        <a:bodyPr/>
        <a:lstStyle/>
        <a:p>
          <a:endParaRPr lang="fr-FR" sz="2400"/>
        </a:p>
      </dgm:t>
    </dgm:pt>
    <dgm:pt modelId="{803E64D8-03BA-451D-9E8A-5AC34502864C}">
      <dgm:prSet phldrT="[Texte]" custT="1"/>
      <dgm:spPr/>
      <dgm:t>
        <a:bodyPr/>
        <a:lstStyle/>
        <a:p>
          <a:r>
            <a:rPr lang="fr-FR" sz="1050" dirty="0" smtClean="0">
              <a:solidFill>
                <a:schemeClr val="accent6"/>
              </a:solidFill>
            </a:rPr>
            <a:t>Réseau de transports interurbains et scolaires</a:t>
          </a:r>
          <a:endParaRPr lang="fr-FR" sz="1050" dirty="0">
            <a:solidFill>
              <a:schemeClr val="accent6"/>
            </a:solidFill>
          </a:endParaRPr>
        </a:p>
      </dgm:t>
    </dgm:pt>
    <dgm:pt modelId="{49D801EC-6AEA-4DA7-9442-3D69D79F2A48}" type="parTrans" cxnId="{7C57EA1D-969D-4C9C-B5C4-53FA2A36DBF6}">
      <dgm:prSet/>
      <dgm:spPr/>
      <dgm:t>
        <a:bodyPr/>
        <a:lstStyle/>
        <a:p>
          <a:endParaRPr lang="fr-FR" sz="2400"/>
        </a:p>
      </dgm:t>
    </dgm:pt>
    <dgm:pt modelId="{9A6E499F-6BC3-4A75-9ABD-9D7EFD9AA0AB}" type="sibTrans" cxnId="{7C57EA1D-969D-4C9C-B5C4-53FA2A36DBF6}">
      <dgm:prSet/>
      <dgm:spPr/>
      <dgm:t>
        <a:bodyPr/>
        <a:lstStyle/>
        <a:p>
          <a:endParaRPr lang="fr-FR" sz="2400"/>
        </a:p>
      </dgm:t>
    </dgm:pt>
    <dgm:pt modelId="{C24DDD90-4795-4892-A9F4-7F8E6676560F}">
      <dgm:prSet phldrT="[Texte]" custT="1"/>
      <dgm:spPr/>
      <dgm:t>
        <a:bodyPr/>
        <a:lstStyle/>
        <a:p>
          <a:r>
            <a:rPr lang="fr-FR" sz="1050" dirty="0" smtClean="0"/>
            <a:t>AOM </a:t>
          </a:r>
        </a:p>
      </dgm:t>
    </dgm:pt>
    <dgm:pt modelId="{AB53B28C-D10A-442F-8A5D-EAE1C366D3A9}" type="parTrans" cxnId="{6FAF073A-818D-4373-B3D8-CA382827F3B8}">
      <dgm:prSet/>
      <dgm:spPr/>
      <dgm:t>
        <a:bodyPr/>
        <a:lstStyle/>
        <a:p>
          <a:endParaRPr lang="fr-FR" sz="2400"/>
        </a:p>
      </dgm:t>
    </dgm:pt>
    <dgm:pt modelId="{4EB2CE8E-D0C0-457B-BD0B-95545FC083DB}" type="sibTrans" cxnId="{6FAF073A-818D-4373-B3D8-CA382827F3B8}">
      <dgm:prSet/>
      <dgm:spPr/>
      <dgm:t>
        <a:bodyPr/>
        <a:lstStyle/>
        <a:p>
          <a:endParaRPr lang="fr-FR" sz="2400"/>
        </a:p>
      </dgm:t>
    </dgm:pt>
    <dgm:pt modelId="{A9699B92-83CB-441A-9DA1-12DE08513E43}">
      <dgm:prSet phldrT="[Texte]" custT="1"/>
      <dgm:spPr/>
      <dgm:t>
        <a:bodyPr/>
        <a:lstStyle/>
        <a:p>
          <a:r>
            <a:rPr lang="fr-FR" sz="1050" dirty="0" smtClean="0">
              <a:solidFill>
                <a:schemeClr val="accent6"/>
              </a:solidFill>
            </a:rPr>
            <a:t>Organisation de services réguliers de transport public </a:t>
          </a:r>
          <a:endParaRPr lang="fr-FR" sz="1050" dirty="0">
            <a:solidFill>
              <a:schemeClr val="accent6"/>
            </a:solidFill>
          </a:endParaRPr>
        </a:p>
      </dgm:t>
    </dgm:pt>
    <dgm:pt modelId="{E9331471-BE82-4C06-BBBC-730C88090300}" type="parTrans" cxnId="{F354157D-C1F9-4B13-8791-E4F270FF87C2}">
      <dgm:prSet/>
      <dgm:spPr/>
      <dgm:t>
        <a:bodyPr/>
        <a:lstStyle/>
        <a:p>
          <a:endParaRPr lang="fr-FR" sz="2400"/>
        </a:p>
      </dgm:t>
    </dgm:pt>
    <dgm:pt modelId="{9535FF09-6B92-4FAF-A935-E36C20E0FA9E}" type="sibTrans" cxnId="{F354157D-C1F9-4B13-8791-E4F270FF87C2}">
      <dgm:prSet/>
      <dgm:spPr/>
      <dgm:t>
        <a:bodyPr/>
        <a:lstStyle/>
        <a:p>
          <a:endParaRPr lang="fr-FR" sz="2400"/>
        </a:p>
      </dgm:t>
    </dgm:pt>
    <dgm:pt modelId="{E7565828-6671-4C23-ABDC-7E893E2C26F8}">
      <dgm:prSet phldrT="[Texte]" custT="1"/>
      <dgm:spPr/>
      <dgm:t>
        <a:bodyPr/>
        <a:lstStyle/>
        <a:p>
          <a:r>
            <a:rPr lang="fr-FR" sz="1050" dirty="0" smtClean="0"/>
            <a:t>Commune</a:t>
          </a:r>
          <a:endParaRPr lang="fr-FR" sz="1050" dirty="0"/>
        </a:p>
      </dgm:t>
    </dgm:pt>
    <dgm:pt modelId="{A76F052F-AFE3-494E-9E4A-9378CA046692}" type="parTrans" cxnId="{A68DA813-AD2E-4850-A125-717FB343C691}">
      <dgm:prSet/>
      <dgm:spPr/>
      <dgm:t>
        <a:bodyPr/>
        <a:lstStyle/>
        <a:p>
          <a:endParaRPr lang="fr-FR" sz="2400"/>
        </a:p>
      </dgm:t>
    </dgm:pt>
    <dgm:pt modelId="{7B1D152C-CF55-4FFD-9B66-63F13DC5E4F6}" type="sibTrans" cxnId="{A68DA813-AD2E-4850-A125-717FB343C691}">
      <dgm:prSet/>
      <dgm:spPr/>
      <dgm:t>
        <a:bodyPr/>
        <a:lstStyle/>
        <a:p>
          <a:endParaRPr lang="fr-FR" sz="2400"/>
        </a:p>
      </dgm:t>
    </dgm:pt>
    <dgm:pt modelId="{8D5167D1-D9F5-4A1A-8A89-6C01D793EEB4}">
      <dgm:prSet phldrT="[Texte]" custT="1"/>
      <dgm:spPr/>
      <dgm:t>
        <a:bodyPr/>
        <a:lstStyle/>
        <a:p>
          <a:r>
            <a:rPr lang="fr-FR" sz="1050" dirty="0" smtClean="0">
              <a:solidFill>
                <a:schemeClr val="accent6"/>
              </a:solidFill>
            </a:rPr>
            <a:t>Voirie communale, zones de circulation apaisées, pistes et bandes cyclables. </a:t>
          </a:r>
          <a:endParaRPr lang="fr-FR" sz="1050" dirty="0">
            <a:solidFill>
              <a:schemeClr val="accent6"/>
            </a:solidFill>
          </a:endParaRPr>
        </a:p>
      </dgm:t>
    </dgm:pt>
    <dgm:pt modelId="{3012DC2A-414B-4B05-B7C1-8FFD5C278DC7}" type="parTrans" cxnId="{76EFE39E-0442-4520-B01A-0E0E6A067FBE}">
      <dgm:prSet/>
      <dgm:spPr/>
      <dgm:t>
        <a:bodyPr/>
        <a:lstStyle/>
        <a:p>
          <a:endParaRPr lang="fr-FR" sz="2400"/>
        </a:p>
      </dgm:t>
    </dgm:pt>
    <dgm:pt modelId="{9FBF4334-6C37-444E-B271-69E59A8214C5}" type="sibTrans" cxnId="{76EFE39E-0442-4520-B01A-0E0E6A067FBE}">
      <dgm:prSet/>
      <dgm:spPr/>
      <dgm:t>
        <a:bodyPr/>
        <a:lstStyle/>
        <a:p>
          <a:endParaRPr lang="fr-FR" sz="2400"/>
        </a:p>
      </dgm:t>
    </dgm:pt>
    <dgm:pt modelId="{CEF8BB12-AEB3-4774-9DD2-508699AE928F}">
      <dgm:prSet custT="1"/>
      <dgm:spPr/>
      <dgm:t>
        <a:bodyPr/>
        <a:lstStyle/>
        <a:p>
          <a:r>
            <a:rPr lang="fr-FR" sz="1050" dirty="0" smtClean="0"/>
            <a:t>Département</a:t>
          </a:r>
          <a:endParaRPr lang="fr-FR" sz="1050" dirty="0"/>
        </a:p>
      </dgm:t>
    </dgm:pt>
    <dgm:pt modelId="{3B1570B5-0B95-4AE2-8563-A47FC4FB70ED}" type="parTrans" cxnId="{056E6833-B903-4475-B97F-32407AEDEB58}">
      <dgm:prSet/>
      <dgm:spPr/>
      <dgm:t>
        <a:bodyPr/>
        <a:lstStyle/>
        <a:p>
          <a:endParaRPr lang="fr-FR" sz="2400"/>
        </a:p>
      </dgm:t>
    </dgm:pt>
    <dgm:pt modelId="{D2E7054C-B0D4-4097-B7E2-15CC463D5919}" type="sibTrans" cxnId="{056E6833-B903-4475-B97F-32407AEDEB58}">
      <dgm:prSet/>
      <dgm:spPr/>
      <dgm:t>
        <a:bodyPr/>
        <a:lstStyle/>
        <a:p>
          <a:endParaRPr lang="fr-FR" sz="2400"/>
        </a:p>
      </dgm:t>
    </dgm:pt>
    <dgm:pt modelId="{B57E2F80-F890-4462-9EAC-9B74B9D1D8BE}">
      <dgm:prSet custT="1"/>
      <dgm:spPr/>
      <dgm:t>
        <a:bodyPr/>
        <a:lstStyle/>
        <a:p>
          <a:endParaRPr lang="fr-FR" sz="1050" dirty="0">
            <a:solidFill>
              <a:schemeClr val="accent6"/>
            </a:solidFill>
          </a:endParaRPr>
        </a:p>
      </dgm:t>
    </dgm:pt>
    <dgm:pt modelId="{C62160FD-F673-41B0-9719-45E06540B08E}" type="parTrans" cxnId="{AF89A0B5-D89D-4A11-9860-95C14848FC70}">
      <dgm:prSet/>
      <dgm:spPr/>
      <dgm:t>
        <a:bodyPr/>
        <a:lstStyle/>
        <a:p>
          <a:endParaRPr lang="fr-FR" sz="2400"/>
        </a:p>
      </dgm:t>
    </dgm:pt>
    <dgm:pt modelId="{E47BF3AE-450F-493F-BDD3-18C6BC0B0962}" type="sibTrans" cxnId="{AF89A0B5-D89D-4A11-9860-95C14848FC70}">
      <dgm:prSet/>
      <dgm:spPr/>
      <dgm:t>
        <a:bodyPr/>
        <a:lstStyle/>
        <a:p>
          <a:endParaRPr lang="fr-FR" sz="2400"/>
        </a:p>
      </dgm:t>
    </dgm:pt>
    <dgm:pt modelId="{4E36FE7F-9EE3-433F-A95D-746BD0EE4B40}">
      <dgm:prSet custT="1"/>
      <dgm:spPr/>
      <dgm:t>
        <a:bodyPr/>
        <a:lstStyle/>
        <a:p>
          <a:endParaRPr lang="fr-FR" sz="1050" dirty="0"/>
        </a:p>
      </dgm:t>
    </dgm:pt>
    <dgm:pt modelId="{2EFA0FE2-100E-4977-BB06-34863FE909A5}" type="parTrans" cxnId="{DFCAEB17-DB05-44BD-B5B9-1E13011E0DA6}">
      <dgm:prSet/>
      <dgm:spPr/>
      <dgm:t>
        <a:bodyPr/>
        <a:lstStyle/>
        <a:p>
          <a:endParaRPr lang="fr-FR" sz="2400"/>
        </a:p>
      </dgm:t>
    </dgm:pt>
    <dgm:pt modelId="{B8DF21E7-F97D-4620-BF47-A889F9F53832}" type="sibTrans" cxnId="{DFCAEB17-DB05-44BD-B5B9-1E13011E0DA6}">
      <dgm:prSet/>
      <dgm:spPr/>
      <dgm:t>
        <a:bodyPr/>
        <a:lstStyle/>
        <a:p>
          <a:endParaRPr lang="fr-FR" sz="2400"/>
        </a:p>
      </dgm:t>
    </dgm:pt>
    <dgm:pt modelId="{36BB7C66-7DDB-4631-B76F-6502228C6380}">
      <dgm:prSet custT="1"/>
      <dgm:spPr/>
      <dgm:t>
        <a:bodyPr/>
        <a:lstStyle/>
        <a:p>
          <a:r>
            <a:rPr lang="fr-FR" sz="1050" dirty="0" smtClean="0">
              <a:solidFill>
                <a:schemeClr val="accent6"/>
              </a:solidFill>
            </a:rPr>
            <a:t>Réseau TER Hauts-de-France : financement des services ferroviaires et des services routiers en substitution de ceux-ci. </a:t>
          </a:r>
          <a:endParaRPr lang="fr-FR" sz="1050" dirty="0">
            <a:solidFill>
              <a:schemeClr val="accent6"/>
            </a:solidFill>
          </a:endParaRPr>
        </a:p>
      </dgm:t>
    </dgm:pt>
    <dgm:pt modelId="{3A063EAC-0FE8-4E11-9ED2-24126B66992C}" type="parTrans" cxnId="{E6D49973-30FE-44AF-AD40-04FAC763937E}">
      <dgm:prSet/>
      <dgm:spPr/>
      <dgm:t>
        <a:bodyPr/>
        <a:lstStyle/>
        <a:p>
          <a:endParaRPr lang="fr-FR" sz="2400"/>
        </a:p>
      </dgm:t>
    </dgm:pt>
    <dgm:pt modelId="{E529E052-58C4-4E17-8624-CBE878767746}" type="sibTrans" cxnId="{E6D49973-30FE-44AF-AD40-04FAC763937E}">
      <dgm:prSet/>
      <dgm:spPr/>
      <dgm:t>
        <a:bodyPr/>
        <a:lstStyle/>
        <a:p>
          <a:endParaRPr lang="fr-FR" sz="2400"/>
        </a:p>
      </dgm:t>
    </dgm:pt>
    <dgm:pt modelId="{BCF8BF41-811A-4171-9A05-2B83E99EC0B0}">
      <dgm:prSet custT="1"/>
      <dgm:spPr/>
      <dgm:t>
        <a:bodyPr/>
        <a:lstStyle/>
        <a:p>
          <a:r>
            <a:rPr lang="fr-FR" sz="1050" dirty="0" smtClean="0">
              <a:solidFill>
                <a:schemeClr val="accent6"/>
              </a:solidFill>
            </a:rPr>
            <a:t>Définition des règles générales concernant l’intermodalité avec les AOM </a:t>
          </a:r>
          <a:endParaRPr lang="fr-FR" sz="1050" dirty="0">
            <a:solidFill>
              <a:schemeClr val="accent6"/>
            </a:solidFill>
          </a:endParaRPr>
        </a:p>
      </dgm:t>
    </dgm:pt>
    <dgm:pt modelId="{47D85861-0AC0-4E63-B526-EC73392ECCEC}" type="parTrans" cxnId="{406F3978-4F0F-49D9-940D-B01B87C29918}">
      <dgm:prSet/>
      <dgm:spPr/>
      <dgm:t>
        <a:bodyPr/>
        <a:lstStyle/>
        <a:p>
          <a:endParaRPr lang="fr-FR" sz="2400"/>
        </a:p>
      </dgm:t>
    </dgm:pt>
    <dgm:pt modelId="{54149807-AD8B-475F-8F3B-96455BF9BC17}" type="sibTrans" cxnId="{406F3978-4F0F-49D9-940D-B01B87C29918}">
      <dgm:prSet/>
      <dgm:spPr/>
      <dgm:t>
        <a:bodyPr/>
        <a:lstStyle/>
        <a:p>
          <a:endParaRPr lang="fr-FR" sz="2400"/>
        </a:p>
      </dgm:t>
    </dgm:pt>
    <dgm:pt modelId="{406BDF10-4DA8-4FA2-A5B5-903EB63D7EB1}">
      <dgm:prSet custT="1"/>
      <dgm:spPr/>
      <dgm:t>
        <a:bodyPr/>
        <a:lstStyle/>
        <a:p>
          <a:r>
            <a:rPr lang="fr-FR" sz="1050" dirty="0" smtClean="0">
              <a:solidFill>
                <a:schemeClr val="accent6"/>
              </a:solidFill>
            </a:rPr>
            <a:t>Voirie départementale, </a:t>
          </a:r>
          <a:r>
            <a:rPr lang="fr-FR" sz="1050" dirty="0" err="1" smtClean="0">
              <a:solidFill>
                <a:schemeClr val="accent6"/>
              </a:solidFill>
            </a:rPr>
            <a:t>véloroutes</a:t>
          </a:r>
          <a:r>
            <a:rPr lang="fr-FR" sz="1050" dirty="0" smtClean="0">
              <a:solidFill>
                <a:schemeClr val="accent6"/>
              </a:solidFill>
            </a:rPr>
            <a:t> et pistes cyclables. </a:t>
          </a:r>
          <a:endParaRPr lang="fr-FR" sz="1050" dirty="0">
            <a:solidFill>
              <a:schemeClr val="accent6"/>
            </a:solidFill>
          </a:endParaRPr>
        </a:p>
      </dgm:t>
    </dgm:pt>
    <dgm:pt modelId="{5D44B48F-7661-4CCD-BA40-740AF57434C2}" type="parTrans" cxnId="{F1A52188-71C3-4A2F-942F-3EDF2AB8898E}">
      <dgm:prSet/>
      <dgm:spPr/>
      <dgm:t>
        <a:bodyPr/>
        <a:lstStyle/>
        <a:p>
          <a:endParaRPr lang="fr-FR" sz="2400"/>
        </a:p>
      </dgm:t>
    </dgm:pt>
    <dgm:pt modelId="{60D997E4-1469-462C-BAF2-8C5B912B294B}" type="sibTrans" cxnId="{F1A52188-71C3-4A2F-942F-3EDF2AB8898E}">
      <dgm:prSet/>
      <dgm:spPr/>
      <dgm:t>
        <a:bodyPr/>
        <a:lstStyle/>
        <a:p>
          <a:endParaRPr lang="fr-FR" sz="2400"/>
        </a:p>
      </dgm:t>
    </dgm:pt>
    <dgm:pt modelId="{889CC73B-5E3B-4E73-9909-0DEDF8817677}">
      <dgm:prSet custT="1"/>
      <dgm:spPr/>
      <dgm:t>
        <a:bodyPr/>
        <a:lstStyle/>
        <a:p>
          <a:r>
            <a:rPr lang="fr-FR" sz="1050" dirty="0" smtClean="0">
              <a:solidFill>
                <a:schemeClr val="accent6"/>
              </a:solidFill>
            </a:rPr>
            <a:t>Transport scolaires des élèves souffrant d’un handicap. </a:t>
          </a:r>
          <a:endParaRPr lang="fr-FR" sz="1050" dirty="0">
            <a:solidFill>
              <a:schemeClr val="accent6"/>
            </a:solidFill>
          </a:endParaRPr>
        </a:p>
      </dgm:t>
    </dgm:pt>
    <dgm:pt modelId="{17213712-DCB3-41CF-81C1-A32B2ABE5EE5}" type="parTrans" cxnId="{852DBD78-38E4-4C5D-BA5D-51CD32869881}">
      <dgm:prSet/>
      <dgm:spPr/>
      <dgm:t>
        <a:bodyPr/>
        <a:lstStyle/>
        <a:p>
          <a:endParaRPr lang="fr-FR" sz="2400"/>
        </a:p>
      </dgm:t>
    </dgm:pt>
    <dgm:pt modelId="{6FF0CF51-02CD-48AE-8BD4-2C3F251737E5}" type="sibTrans" cxnId="{852DBD78-38E4-4C5D-BA5D-51CD32869881}">
      <dgm:prSet/>
      <dgm:spPr/>
      <dgm:t>
        <a:bodyPr/>
        <a:lstStyle/>
        <a:p>
          <a:endParaRPr lang="fr-FR" sz="2400"/>
        </a:p>
      </dgm:t>
    </dgm:pt>
    <dgm:pt modelId="{2C3B31F0-C1CC-46D8-A2BF-1978976910F9}">
      <dgm:prSet custT="1"/>
      <dgm:spPr/>
      <dgm:t>
        <a:bodyPr/>
        <a:lstStyle/>
        <a:p>
          <a:r>
            <a:rPr lang="fr-FR" sz="1050" dirty="0" smtClean="0">
              <a:solidFill>
                <a:schemeClr val="accent6"/>
              </a:solidFill>
            </a:rPr>
            <a:t>PDU </a:t>
          </a:r>
          <a:endParaRPr lang="fr-FR" sz="1050" dirty="0">
            <a:solidFill>
              <a:schemeClr val="accent6"/>
            </a:solidFill>
          </a:endParaRPr>
        </a:p>
      </dgm:t>
    </dgm:pt>
    <dgm:pt modelId="{0A51F33F-CEA0-40D6-95AD-AB6E16AA0CAD}" type="parTrans" cxnId="{8E5F43E4-0FE4-4F9C-8D2F-650F6C4F553A}">
      <dgm:prSet/>
      <dgm:spPr/>
      <dgm:t>
        <a:bodyPr/>
        <a:lstStyle/>
        <a:p>
          <a:endParaRPr lang="fr-FR" sz="2400"/>
        </a:p>
      </dgm:t>
    </dgm:pt>
    <dgm:pt modelId="{181B646C-DED7-458D-AE2A-1AE09B5C3CA1}" type="sibTrans" cxnId="{8E5F43E4-0FE4-4F9C-8D2F-650F6C4F553A}">
      <dgm:prSet/>
      <dgm:spPr/>
      <dgm:t>
        <a:bodyPr/>
        <a:lstStyle/>
        <a:p>
          <a:endParaRPr lang="fr-FR" sz="2400"/>
        </a:p>
      </dgm:t>
    </dgm:pt>
    <dgm:pt modelId="{1937419E-099F-47F1-BB33-5C2FC952CD55}">
      <dgm:prSet custT="1"/>
      <dgm:spPr/>
      <dgm:t>
        <a:bodyPr/>
        <a:lstStyle/>
        <a:p>
          <a:r>
            <a:rPr lang="fr-FR" sz="1050" dirty="0" smtClean="0">
              <a:solidFill>
                <a:schemeClr val="accent6"/>
              </a:solidFill>
            </a:rPr>
            <a:t>Développement des modes de déplacements alternatifs à la voiture individuelle </a:t>
          </a:r>
          <a:endParaRPr lang="fr-FR" sz="1050" dirty="0">
            <a:solidFill>
              <a:schemeClr val="accent6"/>
            </a:solidFill>
          </a:endParaRPr>
        </a:p>
      </dgm:t>
    </dgm:pt>
    <dgm:pt modelId="{54D5CCDF-E6AE-45D8-8374-BF2567FDDB1A}" type="parTrans" cxnId="{6DEC4C1C-5746-4994-8FEF-E67397B3349F}">
      <dgm:prSet/>
      <dgm:spPr/>
      <dgm:t>
        <a:bodyPr/>
        <a:lstStyle/>
        <a:p>
          <a:endParaRPr lang="fr-FR" sz="2400"/>
        </a:p>
      </dgm:t>
    </dgm:pt>
    <dgm:pt modelId="{7811318B-1821-4D58-B903-D46D36771FC3}" type="sibTrans" cxnId="{6DEC4C1C-5746-4994-8FEF-E67397B3349F}">
      <dgm:prSet/>
      <dgm:spPr/>
      <dgm:t>
        <a:bodyPr/>
        <a:lstStyle/>
        <a:p>
          <a:endParaRPr lang="fr-FR" sz="2400"/>
        </a:p>
      </dgm:t>
    </dgm:pt>
    <dgm:pt modelId="{A588F293-F69C-4E6B-8988-F613A9685DA0}">
      <dgm:prSet custT="1"/>
      <dgm:spPr/>
      <dgm:t>
        <a:bodyPr/>
        <a:lstStyle/>
        <a:p>
          <a:r>
            <a:rPr lang="fr-FR" sz="1050" dirty="0" smtClean="0">
              <a:solidFill>
                <a:schemeClr val="accent6"/>
              </a:solidFill>
            </a:rPr>
            <a:t>Service de conseil en mobilité … </a:t>
          </a:r>
          <a:endParaRPr lang="fr-FR" sz="1050" dirty="0">
            <a:solidFill>
              <a:schemeClr val="accent6"/>
            </a:solidFill>
          </a:endParaRPr>
        </a:p>
      </dgm:t>
    </dgm:pt>
    <dgm:pt modelId="{8ED34E0F-79AA-407F-8EA4-1BC4C6E5F7A9}" type="parTrans" cxnId="{0C59A98D-3A3E-4949-A423-169C0F581AD4}">
      <dgm:prSet/>
      <dgm:spPr/>
      <dgm:t>
        <a:bodyPr/>
        <a:lstStyle/>
        <a:p>
          <a:endParaRPr lang="fr-FR" sz="2400"/>
        </a:p>
      </dgm:t>
    </dgm:pt>
    <dgm:pt modelId="{F99FA639-0B86-49F8-99F8-E2D79B68B9C5}" type="sibTrans" cxnId="{0C59A98D-3A3E-4949-A423-169C0F581AD4}">
      <dgm:prSet/>
      <dgm:spPr/>
      <dgm:t>
        <a:bodyPr/>
        <a:lstStyle/>
        <a:p>
          <a:endParaRPr lang="fr-FR" sz="2400"/>
        </a:p>
      </dgm:t>
    </dgm:pt>
    <dgm:pt modelId="{0B3F1305-C369-4853-BA6C-F567B4125700}">
      <dgm:prSet custT="1"/>
      <dgm:spPr/>
      <dgm:t>
        <a:bodyPr/>
        <a:lstStyle/>
        <a:p>
          <a:r>
            <a:rPr lang="fr-FR" sz="1050" dirty="0" smtClean="0">
              <a:solidFill>
                <a:schemeClr val="accent6"/>
              </a:solidFill>
            </a:rPr>
            <a:t>Sécurité routière (pouvoir de police), circulation et stationnement, vitesse et signalisation. </a:t>
          </a:r>
          <a:endParaRPr lang="fr-FR" sz="1050" dirty="0">
            <a:solidFill>
              <a:schemeClr val="accent6"/>
            </a:solidFill>
          </a:endParaRPr>
        </a:p>
      </dgm:t>
    </dgm:pt>
    <dgm:pt modelId="{6F7E4294-4C3C-42D1-AE07-5DA592EEBA57}" type="parTrans" cxnId="{6FEFFB05-3CAD-4970-B720-D283EF46A8DD}">
      <dgm:prSet/>
      <dgm:spPr/>
      <dgm:t>
        <a:bodyPr/>
        <a:lstStyle/>
        <a:p>
          <a:endParaRPr lang="fr-FR" sz="2400"/>
        </a:p>
      </dgm:t>
    </dgm:pt>
    <dgm:pt modelId="{45A892C8-2755-4895-9969-C2D224917A4C}" type="sibTrans" cxnId="{6FEFFB05-3CAD-4970-B720-D283EF46A8DD}">
      <dgm:prSet/>
      <dgm:spPr/>
      <dgm:t>
        <a:bodyPr/>
        <a:lstStyle/>
        <a:p>
          <a:endParaRPr lang="fr-FR" sz="2400"/>
        </a:p>
      </dgm:t>
    </dgm:pt>
    <dgm:pt modelId="{A686B65D-5F0A-4D8B-B1D7-5C12E2E8A68E}">
      <dgm:prSet custT="1"/>
      <dgm:spPr/>
      <dgm:t>
        <a:bodyPr/>
        <a:lstStyle/>
        <a:p>
          <a:r>
            <a:rPr lang="fr-FR" sz="1050" dirty="0" smtClean="0">
              <a:solidFill>
                <a:schemeClr val="accent6"/>
              </a:solidFill>
            </a:rPr>
            <a:t>Traitement des permis de construire et autorisations de travaux</a:t>
          </a:r>
          <a:endParaRPr lang="fr-FR" sz="1050" dirty="0">
            <a:solidFill>
              <a:schemeClr val="accent6"/>
            </a:solidFill>
          </a:endParaRPr>
        </a:p>
      </dgm:t>
    </dgm:pt>
    <dgm:pt modelId="{367AF78C-7F05-4A32-9671-D94008257B29}" type="parTrans" cxnId="{46E91AEB-A895-4DE1-8953-D32EAA844D28}">
      <dgm:prSet/>
      <dgm:spPr/>
      <dgm:t>
        <a:bodyPr/>
        <a:lstStyle/>
        <a:p>
          <a:endParaRPr lang="fr-FR" sz="2400"/>
        </a:p>
      </dgm:t>
    </dgm:pt>
    <dgm:pt modelId="{BA16BDF9-8D24-4981-AF43-4D4B3650B281}" type="sibTrans" cxnId="{46E91AEB-A895-4DE1-8953-D32EAA844D28}">
      <dgm:prSet/>
      <dgm:spPr/>
      <dgm:t>
        <a:bodyPr/>
        <a:lstStyle/>
        <a:p>
          <a:endParaRPr lang="fr-FR" sz="2400"/>
        </a:p>
      </dgm:t>
    </dgm:pt>
    <dgm:pt modelId="{3DA1352C-66F5-4A4E-B91A-7538DAF467CF}">
      <dgm:prSet custT="1"/>
      <dgm:spPr/>
      <dgm:t>
        <a:bodyPr/>
        <a:lstStyle/>
        <a:p>
          <a:r>
            <a:rPr lang="fr-FR" sz="1050" dirty="0" smtClean="0">
              <a:solidFill>
                <a:schemeClr val="accent6"/>
              </a:solidFill>
            </a:rPr>
            <a:t>Elaboration des documents réglementaires d’urbanisme … </a:t>
          </a:r>
          <a:endParaRPr lang="fr-FR" sz="1050" dirty="0">
            <a:solidFill>
              <a:schemeClr val="accent6"/>
            </a:solidFill>
          </a:endParaRPr>
        </a:p>
      </dgm:t>
    </dgm:pt>
    <dgm:pt modelId="{490C1070-266C-405A-AE00-7A6143F71CA2}" type="parTrans" cxnId="{8E31D4E8-8894-4D9E-91F7-DAEAC0B9D107}">
      <dgm:prSet/>
      <dgm:spPr/>
      <dgm:t>
        <a:bodyPr/>
        <a:lstStyle/>
        <a:p>
          <a:endParaRPr lang="fr-FR" sz="2400"/>
        </a:p>
      </dgm:t>
    </dgm:pt>
    <dgm:pt modelId="{7FB84D74-A41C-4388-969B-1E5730939CAD}" type="sibTrans" cxnId="{8E31D4E8-8894-4D9E-91F7-DAEAC0B9D107}">
      <dgm:prSet/>
      <dgm:spPr/>
      <dgm:t>
        <a:bodyPr/>
        <a:lstStyle/>
        <a:p>
          <a:endParaRPr lang="fr-FR" sz="2400"/>
        </a:p>
      </dgm:t>
    </dgm:pt>
    <dgm:pt modelId="{57878E97-ECC5-4AEA-9C31-F9C71B947954}">
      <dgm:prSet custT="1"/>
      <dgm:spPr/>
      <dgm:t>
        <a:bodyPr/>
        <a:lstStyle/>
        <a:p>
          <a:r>
            <a:rPr lang="fr-FR" sz="900" dirty="0" smtClean="0"/>
            <a:t>Intercommunalité</a:t>
          </a:r>
          <a:endParaRPr lang="fr-FR" sz="900" dirty="0"/>
        </a:p>
      </dgm:t>
    </dgm:pt>
    <dgm:pt modelId="{06A8985F-F7DD-4BBA-96E2-8BA126E437AA}" type="parTrans" cxnId="{0D2FA979-BFAE-4C2F-AD14-3C209467D04C}">
      <dgm:prSet/>
      <dgm:spPr/>
      <dgm:t>
        <a:bodyPr/>
        <a:lstStyle/>
        <a:p>
          <a:endParaRPr lang="fr-FR" sz="2400"/>
        </a:p>
      </dgm:t>
    </dgm:pt>
    <dgm:pt modelId="{CA2C1D27-4F7D-46F1-9A3F-252FD3EC59ED}" type="sibTrans" cxnId="{0D2FA979-BFAE-4C2F-AD14-3C209467D04C}">
      <dgm:prSet/>
      <dgm:spPr/>
      <dgm:t>
        <a:bodyPr/>
        <a:lstStyle/>
        <a:p>
          <a:endParaRPr lang="fr-FR" sz="2400"/>
        </a:p>
      </dgm:t>
    </dgm:pt>
    <dgm:pt modelId="{BA019300-3FA6-4E05-9082-048D579E3B25}">
      <dgm:prSet custT="1"/>
      <dgm:spPr/>
      <dgm:t>
        <a:bodyPr/>
        <a:lstStyle/>
        <a:p>
          <a:r>
            <a:rPr lang="fr-FR" sz="1050" dirty="0" smtClean="0">
              <a:solidFill>
                <a:schemeClr val="accent6"/>
              </a:solidFill>
            </a:rPr>
            <a:t>Promotion des modes doux</a:t>
          </a:r>
          <a:endParaRPr lang="fr-FR" sz="1050" dirty="0">
            <a:solidFill>
              <a:schemeClr val="accent6"/>
            </a:solidFill>
          </a:endParaRPr>
        </a:p>
      </dgm:t>
    </dgm:pt>
    <dgm:pt modelId="{F8F8E5EA-D470-470B-B7AE-C299503AFF73}" type="parTrans" cxnId="{8C9E4D08-8B41-4DBC-AB68-8668724EAF8A}">
      <dgm:prSet/>
      <dgm:spPr/>
      <dgm:t>
        <a:bodyPr/>
        <a:lstStyle/>
        <a:p>
          <a:endParaRPr lang="fr-FR" sz="2400"/>
        </a:p>
      </dgm:t>
    </dgm:pt>
    <dgm:pt modelId="{B9818D3B-C324-4A85-B42C-C282E6313811}" type="sibTrans" cxnId="{8C9E4D08-8B41-4DBC-AB68-8668724EAF8A}">
      <dgm:prSet/>
      <dgm:spPr/>
      <dgm:t>
        <a:bodyPr/>
        <a:lstStyle/>
        <a:p>
          <a:endParaRPr lang="fr-FR" sz="2400"/>
        </a:p>
      </dgm:t>
    </dgm:pt>
    <dgm:pt modelId="{363503A3-216B-490D-A2BD-AF6B4103DB73}">
      <dgm:prSet custT="1"/>
      <dgm:spPr/>
      <dgm:t>
        <a:bodyPr/>
        <a:lstStyle/>
        <a:p>
          <a:r>
            <a:rPr lang="fr-FR" sz="1050" dirty="0" smtClean="0">
              <a:solidFill>
                <a:schemeClr val="accent6"/>
              </a:solidFill>
            </a:rPr>
            <a:t>PLU intercommunal  </a:t>
          </a:r>
          <a:endParaRPr lang="fr-FR" sz="1050" dirty="0">
            <a:solidFill>
              <a:schemeClr val="accent6"/>
            </a:solidFill>
          </a:endParaRPr>
        </a:p>
      </dgm:t>
    </dgm:pt>
    <dgm:pt modelId="{591001EF-6DE6-4AD3-BF03-DBA7FF752439}" type="parTrans" cxnId="{F52E6C66-EA8B-4D0F-8138-8B3DDC16498D}">
      <dgm:prSet/>
      <dgm:spPr/>
      <dgm:t>
        <a:bodyPr/>
        <a:lstStyle/>
        <a:p>
          <a:endParaRPr lang="fr-FR" sz="2400"/>
        </a:p>
      </dgm:t>
    </dgm:pt>
    <dgm:pt modelId="{F82C66A9-7153-4014-98BD-F0013007CE0B}" type="sibTrans" cxnId="{F52E6C66-EA8B-4D0F-8138-8B3DDC16498D}">
      <dgm:prSet/>
      <dgm:spPr/>
      <dgm:t>
        <a:bodyPr/>
        <a:lstStyle/>
        <a:p>
          <a:endParaRPr lang="fr-FR" sz="2400"/>
        </a:p>
      </dgm:t>
    </dgm:pt>
    <dgm:pt modelId="{71FC79C9-B173-4C96-BA28-B0C5CF593025}">
      <dgm:prSet custT="1"/>
      <dgm:spPr/>
      <dgm:t>
        <a:bodyPr/>
        <a:lstStyle/>
        <a:p>
          <a:r>
            <a:rPr lang="fr-FR" sz="1050" dirty="0" smtClean="0">
              <a:solidFill>
                <a:schemeClr val="accent6"/>
              </a:solidFill>
            </a:rPr>
            <a:t>Construction, entretien, équipement des collèges.  </a:t>
          </a:r>
          <a:endParaRPr lang="fr-FR" sz="1050" dirty="0">
            <a:solidFill>
              <a:schemeClr val="accent6"/>
            </a:solidFill>
          </a:endParaRPr>
        </a:p>
      </dgm:t>
    </dgm:pt>
    <dgm:pt modelId="{31B2766F-D24B-4FA0-8C26-82B7805E1CAC}" type="parTrans" cxnId="{D54D97DF-379F-46C9-B4DF-646EBF9E8570}">
      <dgm:prSet/>
      <dgm:spPr/>
      <dgm:t>
        <a:bodyPr/>
        <a:lstStyle/>
        <a:p>
          <a:endParaRPr lang="fr-FR" sz="2400"/>
        </a:p>
      </dgm:t>
    </dgm:pt>
    <dgm:pt modelId="{A57A5B7F-23EB-4C44-8455-FDC77D2BE889}" type="sibTrans" cxnId="{D54D97DF-379F-46C9-B4DF-646EBF9E8570}">
      <dgm:prSet/>
      <dgm:spPr/>
      <dgm:t>
        <a:bodyPr/>
        <a:lstStyle/>
        <a:p>
          <a:endParaRPr lang="fr-FR" sz="2400"/>
        </a:p>
      </dgm:t>
    </dgm:pt>
    <dgm:pt modelId="{31548CD2-8E37-4B32-8FB3-022B40A92AD1}">
      <dgm:prSet custT="1"/>
      <dgm:spPr/>
      <dgm:t>
        <a:bodyPr/>
        <a:lstStyle/>
        <a:p>
          <a:r>
            <a:rPr lang="fr-FR" sz="1050" dirty="0" smtClean="0">
              <a:solidFill>
                <a:schemeClr val="accent6"/>
              </a:solidFill>
            </a:rPr>
            <a:t>Voirie d’intérêt communautaire, pistes et bandes cyclables  </a:t>
          </a:r>
          <a:endParaRPr lang="fr-FR" sz="1050" dirty="0">
            <a:solidFill>
              <a:schemeClr val="accent6"/>
            </a:solidFill>
          </a:endParaRPr>
        </a:p>
      </dgm:t>
    </dgm:pt>
    <dgm:pt modelId="{3C8457AA-66AC-48E2-8387-A56443569C0E}" type="parTrans" cxnId="{32EE728F-7ACE-44D4-B82B-50D73DCA691E}">
      <dgm:prSet/>
      <dgm:spPr/>
      <dgm:t>
        <a:bodyPr/>
        <a:lstStyle/>
        <a:p>
          <a:endParaRPr lang="fr-FR" sz="2400"/>
        </a:p>
      </dgm:t>
    </dgm:pt>
    <dgm:pt modelId="{7438FD66-4B72-4597-A12B-549460BFCE3D}" type="sibTrans" cxnId="{32EE728F-7ACE-44D4-B82B-50D73DCA691E}">
      <dgm:prSet/>
      <dgm:spPr/>
      <dgm:t>
        <a:bodyPr/>
        <a:lstStyle/>
        <a:p>
          <a:endParaRPr lang="fr-FR" sz="2400"/>
        </a:p>
      </dgm:t>
    </dgm:pt>
    <dgm:pt modelId="{70E8E1F0-2F50-47C5-BE72-34C5A677C9BF}" type="pres">
      <dgm:prSet presAssocID="{0D9D9515-9424-4D9F-AC64-DD9C69103873}" presName="linearFlow" presStyleCnt="0">
        <dgm:presLayoutVars>
          <dgm:dir/>
          <dgm:animLvl val="lvl"/>
          <dgm:resizeHandles val="exact"/>
        </dgm:presLayoutVars>
      </dgm:prSet>
      <dgm:spPr/>
      <dgm:t>
        <a:bodyPr/>
        <a:lstStyle/>
        <a:p>
          <a:endParaRPr lang="fr-FR"/>
        </a:p>
      </dgm:t>
    </dgm:pt>
    <dgm:pt modelId="{F1BCB4C7-B86F-4A95-BB5B-3E2B6E875479}" type="pres">
      <dgm:prSet presAssocID="{BDA5BF1E-5F1B-456C-83CD-F71F9FFFA162}" presName="composite" presStyleCnt="0"/>
      <dgm:spPr/>
    </dgm:pt>
    <dgm:pt modelId="{704A8C5A-EE95-47F6-8100-20F2F010AA29}" type="pres">
      <dgm:prSet presAssocID="{BDA5BF1E-5F1B-456C-83CD-F71F9FFFA162}" presName="parentText" presStyleLbl="alignNode1" presStyleIdx="0" presStyleCnt="5">
        <dgm:presLayoutVars>
          <dgm:chMax val="1"/>
          <dgm:bulletEnabled val="1"/>
        </dgm:presLayoutVars>
      </dgm:prSet>
      <dgm:spPr/>
      <dgm:t>
        <a:bodyPr/>
        <a:lstStyle/>
        <a:p>
          <a:endParaRPr lang="fr-FR"/>
        </a:p>
      </dgm:t>
    </dgm:pt>
    <dgm:pt modelId="{C5075BA5-F5C4-41F4-95C0-5B79B5A82299}" type="pres">
      <dgm:prSet presAssocID="{BDA5BF1E-5F1B-456C-83CD-F71F9FFFA162}" presName="descendantText" presStyleLbl="alignAcc1" presStyleIdx="0" presStyleCnt="5">
        <dgm:presLayoutVars>
          <dgm:bulletEnabled val="1"/>
        </dgm:presLayoutVars>
      </dgm:prSet>
      <dgm:spPr/>
      <dgm:t>
        <a:bodyPr/>
        <a:lstStyle/>
        <a:p>
          <a:endParaRPr lang="fr-FR"/>
        </a:p>
      </dgm:t>
    </dgm:pt>
    <dgm:pt modelId="{94B74E8A-4B94-4BC3-84BD-030BE31CFBBB}" type="pres">
      <dgm:prSet presAssocID="{72884C56-F7B4-4CC3-BF60-09E442632F83}" presName="sp" presStyleCnt="0"/>
      <dgm:spPr/>
    </dgm:pt>
    <dgm:pt modelId="{2609F458-FF99-492B-B347-9FFA155B1190}" type="pres">
      <dgm:prSet presAssocID="{CEF8BB12-AEB3-4774-9DD2-508699AE928F}" presName="composite" presStyleCnt="0"/>
      <dgm:spPr/>
    </dgm:pt>
    <dgm:pt modelId="{7C46483D-C3E7-4F73-AC9E-0AF63B88EA02}" type="pres">
      <dgm:prSet presAssocID="{CEF8BB12-AEB3-4774-9DD2-508699AE928F}" presName="parentText" presStyleLbl="alignNode1" presStyleIdx="1" presStyleCnt="5">
        <dgm:presLayoutVars>
          <dgm:chMax val="1"/>
          <dgm:bulletEnabled val="1"/>
        </dgm:presLayoutVars>
      </dgm:prSet>
      <dgm:spPr/>
      <dgm:t>
        <a:bodyPr/>
        <a:lstStyle/>
        <a:p>
          <a:endParaRPr lang="fr-FR"/>
        </a:p>
      </dgm:t>
    </dgm:pt>
    <dgm:pt modelId="{A345BE93-B6C0-432D-AB56-D32B403D4D20}" type="pres">
      <dgm:prSet presAssocID="{CEF8BB12-AEB3-4774-9DD2-508699AE928F}" presName="descendantText" presStyleLbl="alignAcc1" presStyleIdx="1" presStyleCnt="5">
        <dgm:presLayoutVars>
          <dgm:bulletEnabled val="1"/>
        </dgm:presLayoutVars>
      </dgm:prSet>
      <dgm:spPr/>
      <dgm:t>
        <a:bodyPr/>
        <a:lstStyle/>
        <a:p>
          <a:endParaRPr lang="fr-FR"/>
        </a:p>
      </dgm:t>
    </dgm:pt>
    <dgm:pt modelId="{985500CE-148B-4A2E-B7AB-F0B7A2D701EF}" type="pres">
      <dgm:prSet presAssocID="{D2E7054C-B0D4-4097-B7E2-15CC463D5919}" presName="sp" presStyleCnt="0"/>
      <dgm:spPr/>
    </dgm:pt>
    <dgm:pt modelId="{98BE2AAB-1042-4011-8450-50E42C4001E7}" type="pres">
      <dgm:prSet presAssocID="{C24DDD90-4795-4892-A9F4-7F8E6676560F}" presName="composite" presStyleCnt="0"/>
      <dgm:spPr/>
    </dgm:pt>
    <dgm:pt modelId="{498A2F79-8893-43D0-BB48-EA4ABF578C18}" type="pres">
      <dgm:prSet presAssocID="{C24DDD90-4795-4892-A9F4-7F8E6676560F}" presName="parentText" presStyleLbl="alignNode1" presStyleIdx="2" presStyleCnt="5">
        <dgm:presLayoutVars>
          <dgm:chMax val="1"/>
          <dgm:bulletEnabled val="1"/>
        </dgm:presLayoutVars>
      </dgm:prSet>
      <dgm:spPr/>
      <dgm:t>
        <a:bodyPr/>
        <a:lstStyle/>
        <a:p>
          <a:endParaRPr lang="fr-FR"/>
        </a:p>
      </dgm:t>
    </dgm:pt>
    <dgm:pt modelId="{2728538A-B16B-4F8A-9DC8-11262E705F9A}" type="pres">
      <dgm:prSet presAssocID="{C24DDD90-4795-4892-A9F4-7F8E6676560F}" presName="descendantText" presStyleLbl="alignAcc1" presStyleIdx="2" presStyleCnt="5">
        <dgm:presLayoutVars>
          <dgm:bulletEnabled val="1"/>
        </dgm:presLayoutVars>
      </dgm:prSet>
      <dgm:spPr/>
      <dgm:t>
        <a:bodyPr/>
        <a:lstStyle/>
        <a:p>
          <a:endParaRPr lang="fr-FR"/>
        </a:p>
      </dgm:t>
    </dgm:pt>
    <dgm:pt modelId="{D4AC6ADD-85B7-492C-9A70-9035E84EF41C}" type="pres">
      <dgm:prSet presAssocID="{4EB2CE8E-D0C0-457B-BD0B-95545FC083DB}" presName="sp" presStyleCnt="0"/>
      <dgm:spPr/>
    </dgm:pt>
    <dgm:pt modelId="{9E1005CF-9D02-479E-9994-FAF90557E07C}" type="pres">
      <dgm:prSet presAssocID="{57878E97-ECC5-4AEA-9C31-F9C71B947954}" presName="composite" presStyleCnt="0"/>
      <dgm:spPr/>
    </dgm:pt>
    <dgm:pt modelId="{61B44679-2E6E-4684-828A-ABC7F83B8F66}" type="pres">
      <dgm:prSet presAssocID="{57878E97-ECC5-4AEA-9C31-F9C71B947954}" presName="parentText" presStyleLbl="alignNode1" presStyleIdx="3" presStyleCnt="5">
        <dgm:presLayoutVars>
          <dgm:chMax val="1"/>
          <dgm:bulletEnabled val="1"/>
        </dgm:presLayoutVars>
      </dgm:prSet>
      <dgm:spPr/>
      <dgm:t>
        <a:bodyPr/>
        <a:lstStyle/>
        <a:p>
          <a:endParaRPr lang="fr-FR"/>
        </a:p>
      </dgm:t>
    </dgm:pt>
    <dgm:pt modelId="{97A6A09E-1461-42A9-BE9E-F00A8CD89297}" type="pres">
      <dgm:prSet presAssocID="{57878E97-ECC5-4AEA-9C31-F9C71B947954}" presName="descendantText" presStyleLbl="alignAcc1" presStyleIdx="3" presStyleCnt="5">
        <dgm:presLayoutVars>
          <dgm:bulletEnabled val="1"/>
        </dgm:presLayoutVars>
      </dgm:prSet>
      <dgm:spPr/>
      <dgm:t>
        <a:bodyPr/>
        <a:lstStyle/>
        <a:p>
          <a:endParaRPr lang="fr-FR"/>
        </a:p>
      </dgm:t>
    </dgm:pt>
    <dgm:pt modelId="{2EC2B0BB-1F72-4D2B-BEB6-89D6CE3B6DEA}" type="pres">
      <dgm:prSet presAssocID="{CA2C1D27-4F7D-46F1-9A3F-252FD3EC59ED}" presName="sp" presStyleCnt="0"/>
      <dgm:spPr/>
    </dgm:pt>
    <dgm:pt modelId="{CEC613AF-295E-48B8-B1BC-48CC48FFBB62}" type="pres">
      <dgm:prSet presAssocID="{E7565828-6671-4C23-ABDC-7E893E2C26F8}" presName="composite" presStyleCnt="0"/>
      <dgm:spPr/>
    </dgm:pt>
    <dgm:pt modelId="{E1CE61A2-0775-4900-89F6-46A7C319544C}" type="pres">
      <dgm:prSet presAssocID="{E7565828-6671-4C23-ABDC-7E893E2C26F8}" presName="parentText" presStyleLbl="alignNode1" presStyleIdx="4" presStyleCnt="5">
        <dgm:presLayoutVars>
          <dgm:chMax val="1"/>
          <dgm:bulletEnabled val="1"/>
        </dgm:presLayoutVars>
      </dgm:prSet>
      <dgm:spPr/>
      <dgm:t>
        <a:bodyPr/>
        <a:lstStyle/>
        <a:p>
          <a:endParaRPr lang="fr-FR"/>
        </a:p>
      </dgm:t>
    </dgm:pt>
    <dgm:pt modelId="{D7319121-E918-4D18-9FFA-2C23BF9E6ECD}" type="pres">
      <dgm:prSet presAssocID="{E7565828-6671-4C23-ABDC-7E893E2C26F8}" presName="descendantText" presStyleLbl="alignAcc1" presStyleIdx="4" presStyleCnt="5">
        <dgm:presLayoutVars>
          <dgm:bulletEnabled val="1"/>
        </dgm:presLayoutVars>
      </dgm:prSet>
      <dgm:spPr/>
      <dgm:t>
        <a:bodyPr/>
        <a:lstStyle/>
        <a:p>
          <a:endParaRPr lang="fr-FR"/>
        </a:p>
      </dgm:t>
    </dgm:pt>
  </dgm:ptLst>
  <dgm:cxnLst>
    <dgm:cxn modelId="{7082DD6D-E774-47E7-8E95-230DB5869E77}" type="presOf" srcId="{BDA5BF1E-5F1B-456C-83CD-F71F9FFFA162}" destId="{704A8C5A-EE95-47F6-8100-20F2F010AA29}" srcOrd="0" destOrd="0" presId="urn:microsoft.com/office/officeart/2005/8/layout/chevron2"/>
    <dgm:cxn modelId="{AF89A0B5-D89D-4A11-9860-95C14848FC70}" srcId="{CEF8BB12-AEB3-4774-9DD2-508699AE928F}" destId="{B57E2F80-F890-4462-9EAC-9B74B9D1D8BE}" srcOrd="0" destOrd="0" parTransId="{C62160FD-F673-41B0-9719-45E06540B08E}" sibTransId="{E47BF3AE-450F-493F-BDD3-18C6BC0B0962}"/>
    <dgm:cxn modelId="{47831F05-FB6F-4EF5-833A-9AB09F5EF36D}" type="presOf" srcId="{71FC79C9-B173-4C96-BA28-B0C5CF593025}" destId="{A345BE93-B6C0-432D-AB56-D32B403D4D20}" srcOrd="0" destOrd="3" presId="urn:microsoft.com/office/officeart/2005/8/layout/chevron2"/>
    <dgm:cxn modelId="{4B360C23-87B4-4D12-A41C-70692366ADF7}" type="presOf" srcId="{0B3F1305-C369-4853-BA6C-F567B4125700}" destId="{D7319121-E918-4D18-9FFA-2C23BF9E6ECD}" srcOrd="0" destOrd="1" presId="urn:microsoft.com/office/officeart/2005/8/layout/chevron2"/>
    <dgm:cxn modelId="{20E8065D-3463-4BA7-9FB6-E6D0639F8058}" type="presOf" srcId="{4E36FE7F-9EE3-433F-A95D-746BD0EE4B40}" destId="{A345BE93-B6C0-432D-AB56-D32B403D4D20}" srcOrd="0" destOrd="4" presId="urn:microsoft.com/office/officeart/2005/8/layout/chevron2"/>
    <dgm:cxn modelId="{F354157D-C1F9-4B13-8791-E4F270FF87C2}" srcId="{C24DDD90-4795-4892-A9F4-7F8E6676560F}" destId="{A9699B92-83CB-441A-9DA1-12DE08513E43}" srcOrd="0" destOrd="0" parTransId="{E9331471-BE82-4C06-BBBC-730C88090300}" sibTransId="{9535FF09-6B92-4FAF-A935-E36C20E0FA9E}"/>
    <dgm:cxn modelId="{C6246A46-CF33-4C74-850D-7E86B8D0B9E3}" type="presOf" srcId="{8D5167D1-D9F5-4A1A-8A89-6C01D793EEB4}" destId="{D7319121-E918-4D18-9FFA-2C23BF9E6ECD}" srcOrd="0" destOrd="0" presId="urn:microsoft.com/office/officeart/2005/8/layout/chevron2"/>
    <dgm:cxn modelId="{E51324B1-4CA0-49F3-A3D7-3DAED8113BC1}" type="presOf" srcId="{E7565828-6671-4C23-ABDC-7E893E2C26F8}" destId="{E1CE61A2-0775-4900-89F6-46A7C319544C}" srcOrd="0" destOrd="0" presId="urn:microsoft.com/office/officeart/2005/8/layout/chevron2"/>
    <dgm:cxn modelId="{76EFE39E-0442-4520-B01A-0E0E6A067FBE}" srcId="{E7565828-6671-4C23-ABDC-7E893E2C26F8}" destId="{8D5167D1-D9F5-4A1A-8A89-6C01D793EEB4}" srcOrd="0" destOrd="0" parTransId="{3012DC2A-414B-4B05-B7C1-8FFD5C278DC7}" sibTransId="{9FBF4334-6C37-444E-B271-69E59A8214C5}"/>
    <dgm:cxn modelId="{D8110D76-E1DC-4B98-9017-B77CB48283B6}" type="presOf" srcId="{0D9D9515-9424-4D9F-AC64-DD9C69103873}" destId="{70E8E1F0-2F50-47C5-BE72-34C5A677C9BF}" srcOrd="0" destOrd="0" presId="urn:microsoft.com/office/officeart/2005/8/layout/chevron2"/>
    <dgm:cxn modelId="{32EE728F-7ACE-44D4-B82B-50D73DCA691E}" srcId="{57878E97-ECC5-4AEA-9C31-F9C71B947954}" destId="{31548CD2-8E37-4B32-8FB3-022B40A92AD1}" srcOrd="1" destOrd="0" parTransId="{3C8457AA-66AC-48E2-8387-A56443569C0E}" sibTransId="{7438FD66-4B72-4597-A12B-549460BFCE3D}"/>
    <dgm:cxn modelId="{DFCAEB17-DB05-44BD-B5B9-1E13011E0DA6}" srcId="{CEF8BB12-AEB3-4774-9DD2-508699AE928F}" destId="{4E36FE7F-9EE3-433F-A95D-746BD0EE4B40}" srcOrd="4" destOrd="0" parTransId="{2EFA0FE2-100E-4977-BB06-34863FE909A5}" sibTransId="{B8DF21E7-F97D-4620-BF47-A889F9F53832}"/>
    <dgm:cxn modelId="{56B5E009-F9B1-43D3-B316-831CF5DA370F}" type="presOf" srcId="{CEF8BB12-AEB3-4774-9DD2-508699AE928F}" destId="{7C46483D-C3E7-4F73-AC9E-0AF63B88EA02}" srcOrd="0" destOrd="0" presId="urn:microsoft.com/office/officeart/2005/8/layout/chevron2"/>
    <dgm:cxn modelId="{D54D97DF-379F-46C9-B4DF-646EBF9E8570}" srcId="{CEF8BB12-AEB3-4774-9DD2-508699AE928F}" destId="{71FC79C9-B173-4C96-BA28-B0C5CF593025}" srcOrd="3" destOrd="0" parTransId="{31B2766F-D24B-4FA0-8C26-82B7805E1CAC}" sibTransId="{A57A5B7F-23EB-4C44-8455-FDC77D2BE889}"/>
    <dgm:cxn modelId="{6FEFFB05-3CAD-4970-B720-D283EF46A8DD}" srcId="{E7565828-6671-4C23-ABDC-7E893E2C26F8}" destId="{0B3F1305-C369-4853-BA6C-F567B4125700}" srcOrd="1" destOrd="0" parTransId="{6F7E4294-4C3C-42D1-AE07-5DA592EEBA57}" sibTransId="{45A892C8-2755-4895-9969-C2D224917A4C}"/>
    <dgm:cxn modelId="{7C57EA1D-969D-4C9C-B5C4-53FA2A36DBF6}" srcId="{BDA5BF1E-5F1B-456C-83CD-F71F9FFFA162}" destId="{803E64D8-03BA-451D-9E8A-5AC34502864C}" srcOrd="0" destOrd="0" parTransId="{49D801EC-6AEA-4DA7-9442-3D69D79F2A48}" sibTransId="{9A6E499F-6BC3-4A75-9ABD-9D7EFD9AA0AB}"/>
    <dgm:cxn modelId="{46E91AEB-A895-4DE1-8953-D32EAA844D28}" srcId="{E7565828-6671-4C23-ABDC-7E893E2C26F8}" destId="{A686B65D-5F0A-4D8B-B1D7-5C12E2E8A68E}" srcOrd="2" destOrd="0" parTransId="{367AF78C-7F05-4A32-9671-D94008257B29}" sibTransId="{BA16BDF9-8D24-4981-AF43-4D4B3650B281}"/>
    <dgm:cxn modelId="{F52E6C66-EA8B-4D0F-8138-8B3DDC16498D}" srcId="{57878E97-ECC5-4AEA-9C31-F9C71B947954}" destId="{363503A3-216B-490D-A2BD-AF6B4103DB73}" srcOrd="2" destOrd="0" parTransId="{591001EF-6DE6-4AD3-BF03-DBA7FF752439}" sibTransId="{F82C66A9-7153-4014-98BD-F0013007CE0B}"/>
    <dgm:cxn modelId="{06843720-0CFE-4E8A-8F98-66D7709547F6}" type="presOf" srcId="{803E64D8-03BA-451D-9E8A-5AC34502864C}" destId="{C5075BA5-F5C4-41F4-95C0-5B79B5A82299}" srcOrd="0" destOrd="0" presId="urn:microsoft.com/office/officeart/2005/8/layout/chevron2"/>
    <dgm:cxn modelId="{AC61E2CE-A80C-48F4-9B01-918E3768A65E}" srcId="{0D9D9515-9424-4D9F-AC64-DD9C69103873}" destId="{BDA5BF1E-5F1B-456C-83CD-F71F9FFFA162}" srcOrd="0" destOrd="0" parTransId="{3955E5E9-76BE-48A4-B52F-B5594577E2A7}" sibTransId="{72884C56-F7B4-4CC3-BF60-09E442632F83}"/>
    <dgm:cxn modelId="{F8809630-BBFC-4096-AD99-585E806A31E6}" type="presOf" srcId="{3DA1352C-66F5-4A4E-B91A-7538DAF467CF}" destId="{D7319121-E918-4D18-9FFA-2C23BF9E6ECD}" srcOrd="0" destOrd="3" presId="urn:microsoft.com/office/officeart/2005/8/layout/chevron2"/>
    <dgm:cxn modelId="{F1A52188-71C3-4A2F-942F-3EDF2AB8898E}" srcId="{CEF8BB12-AEB3-4774-9DD2-508699AE928F}" destId="{406BDF10-4DA8-4FA2-A5B5-903EB63D7EB1}" srcOrd="1" destOrd="0" parTransId="{5D44B48F-7661-4CCD-BA40-740AF57434C2}" sibTransId="{60D997E4-1469-462C-BAF2-8C5B912B294B}"/>
    <dgm:cxn modelId="{0D84AA8C-2B7B-4D28-A95A-2A373191D834}" type="presOf" srcId="{BCF8BF41-811A-4171-9A05-2B83E99EC0B0}" destId="{C5075BA5-F5C4-41F4-95C0-5B79B5A82299}" srcOrd="0" destOrd="2" presId="urn:microsoft.com/office/officeart/2005/8/layout/chevron2"/>
    <dgm:cxn modelId="{B5389168-4CD9-4C33-A94E-2CF15238D5CC}" type="presOf" srcId="{36BB7C66-7DDB-4631-B76F-6502228C6380}" destId="{C5075BA5-F5C4-41F4-95C0-5B79B5A82299}" srcOrd="0" destOrd="1" presId="urn:microsoft.com/office/officeart/2005/8/layout/chevron2"/>
    <dgm:cxn modelId="{2DDA09A9-9173-42AE-B144-1428EFFB5A17}" type="presOf" srcId="{BA019300-3FA6-4E05-9082-048D579E3B25}" destId="{97A6A09E-1461-42A9-BE9E-F00A8CD89297}" srcOrd="0" destOrd="0" presId="urn:microsoft.com/office/officeart/2005/8/layout/chevron2"/>
    <dgm:cxn modelId="{8E31D4E8-8894-4D9E-91F7-DAEAC0B9D107}" srcId="{E7565828-6671-4C23-ABDC-7E893E2C26F8}" destId="{3DA1352C-66F5-4A4E-B91A-7538DAF467CF}" srcOrd="3" destOrd="0" parTransId="{490C1070-266C-405A-AE00-7A6143F71CA2}" sibTransId="{7FB84D74-A41C-4388-969B-1E5730939CAD}"/>
    <dgm:cxn modelId="{EB78123E-12AD-4337-98AD-3842843957A8}" type="presOf" srcId="{A9699B92-83CB-441A-9DA1-12DE08513E43}" destId="{2728538A-B16B-4F8A-9DC8-11262E705F9A}" srcOrd="0" destOrd="0" presId="urn:microsoft.com/office/officeart/2005/8/layout/chevron2"/>
    <dgm:cxn modelId="{6DEC4C1C-5746-4994-8FEF-E67397B3349F}" srcId="{C24DDD90-4795-4892-A9F4-7F8E6676560F}" destId="{1937419E-099F-47F1-BB33-5C2FC952CD55}" srcOrd="2" destOrd="0" parTransId="{54D5CCDF-E6AE-45D8-8374-BF2567FDDB1A}" sibTransId="{7811318B-1821-4D58-B903-D46D36771FC3}"/>
    <dgm:cxn modelId="{E0609D17-08F5-4F43-86F9-1C803E99D436}" type="presOf" srcId="{406BDF10-4DA8-4FA2-A5B5-903EB63D7EB1}" destId="{A345BE93-B6C0-432D-AB56-D32B403D4D20}" srcOrd="0" destOrd="1" presId="urn:microsoft.com/office/officeart/2005/8/layout/chevron2"/>
    <dgm:cxn modelId="{82CEA01E-167B-46C4-8733-B5D7CB6D128B}" type="presOf" srcId="{C24DDD90-4795-4892-A9F4-7F8E6676560F}" destId="{498A2F79-8893-43D0-BB48-EA4ABF578C18}" srcOrd="0" destOrd="0" presId="urn:microsoft.com/office/officeart/2005/8/layout/chevron2"/>
    <dgm:cxn modelId="{7ED6D3D8-64EF-4C77-81FB-7BAAA25BABB5}" type="presOf" srcId="{889CC73B-5E3B-4E73-9909-0DEDF8817677}" destId="{A345BE93-B6C0-432D-AB56-D32B403D4D20}" srcOrd="0" destOrd="2" presId="urn:microsoft.com/office/officeart/2005/8/layout/chevron2"/>
    <dgm:cxn modelId="{8C9E4D08-8B41-4DBC-AB68-8668724EAF8A}" srcId="{57878E97-ECC5-4AEA-9C31-F9C71B947954}" destId="{BA019300-3FA6-4E05-9082-048D579E3B25}" srcOrd="0" destOrd="0" parTransId="{F8F8E5EA-D470-470B-B7AE-C299503AFF73}" sibTransId="{B9818D3B-C324-4A85-B42C-C282E6313811}"/>
    <dgm:cxn modelId="{0D2FA979-BFAE-4C2F-AD14-3C209467D04C}" srcId="{0D9D9515-9424-4D9F-AC64-DD9C69103873}" destId="{57878E97-ECC5-4AEA-9C31-F9C71B947954}" srcOrd="3" destOrd="0" parTransId="{06A8985F-F7DD-4BBA-96E2-8BA126E437AA}" sibTransId="{CA2C1D27-4F7D-46F1-9A3F-252FD3EC59ED}"/>
    <dgm:cxn modelId="{1D2A4017-DEBF-4DBA-9144-3FB8238812A9}" type="presOf" srcId="{A588F293-F69C-4E6B-8988-F613A9685DA0}" destId="{2728538A-B16B-4F8A-9DC8-11262E705F9A}" srcOrd="0" destOrd="3" presId="urn:microsoft.com/office/officeart/2005/8/layout/chevron2"/>
    <dgm:cxn modelId="{918FD714-BF5E-40F4-A5FB-E189317F275D}" type="presOf" srcId="{B57E2F80-F890-4462-9EAC-9B74B9D1D8BE}" destId="{A345BE93-B6C0-432D-AB56-D32B403D4D20}" srcOrd="0" destOrd="0" presId="urn:microsoft.com/office/officeart/2005/8/layout/chevron2"/>
    <dgm:cxn modelId="{E6D49973-30FE-44AF-AD40-04FAC763937E}" srcId="{BDA5BF1E-5F1B-456C-83CD-F71F9FFFA162}" destId="{36BB7C66-7DDB-4631-B76F-6502228C6380}" srcOrd="1" destOrd="0" parTransId="{3A063EAC-0FE8-4E11-9ED2-24126B66992C}" sibTransId="{E529E052-58C4-4E17-8624-CBE878767746}"/>
    <dgm:cxn modelId="{DD749FDE-FCE8-4357-BB65-6CD378317DD2}" type="presOf" srcId="{57878E97-ECC5-4AEA-9C31-F9C71B947954}" destId="{61B44679-2E6E-4684-828A-ABC7F83B8F66}" srcOrd="0" destOrd="0" presId="urn:microsoft.com/office/officeart/2005/8/layout/chevron2"/>
    <dgm:cxn modelId="{406F3978-4F0F-49D9-940D-B01B87C29918}" srcId="{BDA5BF1E-5F1B-456C-83CD-F71F9FFFA162}" destId="{BCF8BF41-811A-4171-9A05-2B83E99EC0B0}" srcOrd="2" destOrd="0" parTransId="{47D85861-0AC0-4E63-B526-EC73392ECCEC}" sibTransId="{54149807-AD8B-475F-8F3B-96455BF9BC17}"/>
    <dgm:cxn modelId="{056E6833-B903-4475-B97F-32407AEDEB58}" srcId="{0D9D9515-9424-4D9F-AC64-DD9C69103873}" destId="{CEF8BB12-AEB3-4774-9DD2-508699AE928F}" srcOrd="1" destOrd="0" parTransId="{3B1570B5-0B95-4AE2-8563-A47FC4FB70ED}" sibTransId="{D2E7054C-B0D4-4097-B7E2-15CC463D5919}"/>
    <dgm:cxn modelId="{0C59A98D-3A3E-4949-A423-169C0F581AD4}" srcId="{C24DDD90-4795-4892-A9F4-7F8E6676560F}" destId="{A588F293-F69C-4E6B-8988-F613A9685DA0}" srcOrd="3" destOrd="0" parTransId="{8ED34E0F-79AA-407F-8EA4-1BC4C6E5F7A9}" sibTransId="{F99FA639-0B86-49F8-99F8-E2D79B68B9C5}"/>
    <dgm:cxn modelId="{852DBD78-38E4-4C5D-BA5D-51CD32869881}" srcId="{CEF8BB12-AEB3-4774-9DD2-508699AE928F}" destId="{889CC73B-5E3B-4E73-9909-0DEDF8817677}" srcOrd="2" destOrd="0" parTransId="{17213712-DCB3-41CF-81C1-A32B2ABE5EE5}" sibTransId="{6FF0CF51-02CD-48AE-8BD4-2C3F251737E5}"/>
    <dgm:cxn modelId="{6B04CB1B-0928-4526-81CC-8B97A7F70A57}" type="presOf" srcId="{363503A3-216B-490D-A2BD-AF6B4103DB73}" destId="{97A6A09E-1461-42A9-BE9E-F00A8CD89297}" srcOrd="0" destOrd="2" presId="urn:microsoft.com/office/officeart/2005/8/layout/chevron2"/>
    <dgm:cxn modelId="{A68DA813-AD2E-4850-A125-717FB343C691}" srcId="{0D9D9515-9424-4D9F-AC64-DD9C69103873}" destId="{E7565828-6671-4C23-ABDC-7E893E2C26F8}" srcOrd="4" destOrd="0" parTransId="{A76F052F-AFE3-494E-9E4A-9378CA046692}" sibTransId="{7B1D152C-CF55-4FFD-9B66-63F13DC5E4F6}"/>
    <dgm:cxn modelId="{B232BBD7-456C-44D3-8C56-321A0C5F4B01}" type="presOf" srcId="{1937419E-099F-47F1-BB33-5C2FC952CD55}" destId="{2728538A-B16B-4F8A-9DC8-11262E705F9A}" srcOrd="0" destOrd="2" presId="urn:microsoft.com/office/officeart/2005/8/layout/chevron2"/>
    <dgm:cxn modelId="{0507D199-F6B5-4EE1-A929-76180AAA512D}" type="presOf" srcId="{31548CD2-8E37-4B32-8FB3-022B40A92AD1}" destId="{97A6A09E-1461-42A9-BE9E-F00A8CD89297}" srcOrd="0" destOrd="1" presId="urn:microsoft.com/office/officeart/2005/8/layout/chevron2"/>
    <dgm:cxn modelId="{6FAF073A-818D-4373-B3D8-CA382827F3B8}" srcId="{0D9D9515-9424-4D9F-AC64-DD9C69103873}" destId="{C24DDD90-4795-4892-A9F4-7F8E6676560F}" srcOrd="2" destOrd="0" parTransId="{AB53B28C-D10A-442F-8A5D-EAE1C366D3A9}" sibTransId="{4EB2CE8E-D0C0-457B-BD0B-95545FC083DB}"/>
    <dgm:cxn modelId="{FDDA61CF-BCF9-42D7-9C66-DEAD3CB1E3AA}" type="presOf" srcId="{2C3B31F0-C1CC-46D8-A2BF-1978976910F9}" destId="{2728538A-B16B-4F8A-9DC8-11262E705F9A}" srcOrd="0" destOrd="1" presId="urn:microsoft.com/office/officeart/2005/8/layout/chevron2"/>
    <dgm:cxn modelId="{A5905192-D917-4E6E-BDA3-11327980A871}" type="presOf" srcId="{A686B65D-5F0A-4D8B-B1D7-5C12E2E8A68E}" destId="{D7319121-E918-4D18-9FFA-2C23BF9E6ECD}" srcOrd="0" destOrd="2" presId="urn:microsoft.com/office/officeart/2005/8/layout/chevron2"/>
    <dgm:cxn modelId="{8E5F43E4-0FE4-4F9C-8D2F-650F6C4F553A}" srcId="{C24DDD90-4795-4892-A9F4-7F8E6676560F}" destId="{2C3B31F0-C1CC-46D8-A2BF-1978976910F9}" srcOrd="1" destOrd="0" parTransId="{0A51F33F-CEA0-40D6-95AD-AB6E16AA0CAD}" sibTransId="{181B646C-DED7-458D-AE2A-1AE09B5C3CA1}"/>
    <dgm:cxn modelId="{B8F5D077-D18C-4DB3-BC12-5EB356EDEC31}" type="presParOf" srcId="{70E8E1F0-2F50-47C5-BE72-34C5A677C9BF}" destId="{F1BCB4C7-B86F-4A95-BB5B-3E2B6E875479}" srcOrd="0" destOrd="0" presId="urn:microsoft.com/office/officeart/2005/8/layout/chevron2"/>
    <dgm:cxn modelId="{496159E5-A085-482D-B323-2BCEDBE44F12}" type="presParOf" srcId="{F1BCB4C7-B86F-4A95-BB5B-3E2B6E875479}" destId="{704A8C5A-EE95-47F6-8100-20F2F010AA29}" srcOrd="0" destOrd="0" presId="urn:microsoft.com/office/officeart/2005/8/layout/chevron2"/>
    <dgm:cxn modelId="{482ED7AE-6AB1-449E-BFF9-BEE592F46C87}" type="presParOf" srcId="{F1BCB4C7-B86F-4A95-BB5B-3E2B6E875479}" destId="{C5075BA5-F5C4-41F4-95C0-5B79B5A82299}" srcOrd="1" destOrd="0" presId="urn:microsoft.com/office/officeart/2005/8/layout/chevron2"/>
    <dgm:cxn modelId="{E223B4D6-33B8-4D64-9992-137CEF6833C7}" type="presParOf" srcId="{70E8E1F0-2F50-47C5-BE72-34C5A677C9BF}" destId="{94B74E8A-4B94-4BC3-84BD-030BE31CFBBB}" srcOrd="1" destOrd="0" presId="urn:microsoft.com/office/officeart/2005/8/layout/chevron2"/>
    <dgm:cxn modelId="{409FEF06-4951-48A6-91E1-DFC0FDA6D3B3}" type="presParOf" srcId="{70E8E1F0-2F50-47C5-BE72-34C5A677C9BF}" destId="{2609F458-FF99-492B-B347-9FFA155B1190}" srcOrd="2" destOrd="0" presId="urn:microsoft.com/office/officeart/2005/8/layout/chevron2"/>
    <dgm:cxn modelId="{36656654-38B4-49BA-98A0-880548892552}" type="presParOf" srcId="{2609F458-FF99-492B-B347-9FFA155B1190}" destId="{7C46483D-C3E7-4F73-AC9E-0AF63B88EA02}" srcOrd="0" destOrd="0" presId="urn:microsoft.com/office/officeart/2005/8/layout/chevron2"/>
    <dgm:cxn modelId="{A3AF3965-2958-460B-890C-8595ED65FF3A}" type="presParOf" srcId="{2609F458-FF99-492B-B347-9FFA155B1190}" destId="{A345BE93-B6C0-432D-AB56-D32B403D4D20}" srcOrd="1" destOrd="0" presId="urn:microsoft.com/office/officeart/2005/8/layout/chevron2"/>
    <dgm:cxn modelId="{D4C1CC24-28FC-4265-996E-B4991CB5ED35}" type="presParOf" srcId="{70E8E1F0-2F50-47C5-BE72-34C5A677C9BF}" destId="{985500CE-148B-4A2E-B7AB-F0B7A2D701EF}" srcOrd="3" destOrd="0" presId="urn:microsoft.com/office/officeart/2005/8/layout/chevron2"/>
    <dgm:cxn modelId="{8C4BCD98-F0B6-414C-92B2-19ED8F638A8B}" type="presParOf" srcId="{70E8E1F0-2F50-47C5-BE72-34C5A677C9BF}" destId="{98BE2AAB-1042-4011-8450-50E42C4001E7}" srcOrd="4" destOrd="0" presId="urn:microsoft.com/office/officeart/2005/8/layout/chevron2"/>
    <dgm:cxn modelId="{71968E31-F183-47EE-8F06-135494B919A4}" type="presParOf" srcId="{98BE2AAB-1042-4011-8450-50E42C4001E7}" destId="{498A2F79-8893-43D0-BB48-EA4ABF578C18}" srcOrd="0" destOrd="0" presId="urn:microsoft.com/office/officeart/2005/8/layout/chevron2"/>
    <dgm:cxn modelId="{1B22C412-E4A8-49B5-8EEC-4811272E10F2}" type="presParOf" srcId="{98BE2AAB-1042-4011-8450-50E42C4001E7}" destId="{2728538A-B16B-4F8A-9DC8-11262E705F9A}" srcOrd="1" destOrd="0" presId="urn:microsoft.com/office/officeart/2005/8/layout/chevron2"/>
    <dgm:cxn modelId="{3B935C2D-F49D-4812-9556-67957042A7B8}" type="presParOf" srcId="{70E8E1F0-2F50-47C5-BE72-34C5A677C9BF}" destId="{D4AC6ADD-85B7-492C-9A70-9035E84EF41C}" srcOrd="5" destOrd="0" presId="urn:microsoft.com/office/officeart/2005/8/layout/chevron2"/>
    <dgm:cxn modelId="{38138EF9-089A-4894-A4CC-BADD40AAD3A4}" type="presParOf" srcId="{70E8E1F0-2F50-47C5-BE72-34C5A677C9BF}" destId="{9E1005CF-9D02-479E-9994-FAF90557E07C}" srcOrd="6" destOrd="0" presId="urn:microsoft.com/office/officeart/2005/8/layout/chevron2"/>
    <dgm:cxn modelId="{1916CCBA-F1F6-49F0-BE53-19718A881C73}" type="presParOf" srcId="{9E1005CF-9D02-479E-9994-FAF90557E07C}" destId="{61B44679-2E6E-4684-828A-ABC7F83B8F66}" srcOrd="0" destOrd="0" presId="urn:microsoft.com/office/officeart/2005/8/layout/chevron2"/>
    <dgm:cxn modelId="{0AE8AB8F-9FA8-4C80-903C-1BEB29F2B76C}" type="presParOf" srcId="{9E1005CF-9D02-479E-9994-FAF90557E07C}" destId="{97A6A09E-1461-42A9-BE9E-F00A8CD89297}" srcOrd="1" destOrd="0" presId="urn:microsoft.com/office/officeart/2005/8/layout/chevron2"/>
    <dgm:cxn modelId="{4A7BCAC2-90DB-4F59-BFD8-2298F4321EA1}" type="presParOf" srcId="{70E8E1F0-2F50-47C5-BE72-34C5A677C9BF}" destId="{2EC2B0BB-1F72-4D2B-BEB6-89D6CE3B6DEA}" srcOrd="7" destOrd="0" presId="urn:microsoft.com/office/officeart/2005/8/layout/chevron2"/>
    <dgm:cxn modelId="{C62EE937-F600-45DB-8E99-10FBF1ABCBDB}" type="presParOf" srcId="{70E8E1F0-2F50-47C5-BE72-34C5A677C9BF}" destId="{CEC613AF-295E-48B8-B1BC-48CC48FFBB62}" srcOrd="8" destOrd="0" presId="urn:microsoft.com/office/officeart/2005/8/layout/chevron2"/>
    <dgm:cxn modelId="{19E562B3-220E-4A04-9278-A5747239E84B}" type="presParOf" srcId="{CEC613AF-295E-48B8-B1BC-48CC48FFBB62}" destId="{E1CE61A2-0775-4900-89F6-46A7C319544C}" srcOrd="0" destOrd="0" presId="urn:microsoft.com/office/officeart/2005/8/layout/chevron2"/>
    <dgm:cxn modelId="{F332FF61-5FE0-4971-848E-CA2D83FF9075}" type="presParOf" srcId="{CEC613AF-295E-48B8-B1BC-48CC48FFBB62}" destId="{D7319121-E918-4D18-9FFA-2C23BF9E6EC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934868-E6C4-411F-B2BF-87B24EF6D4A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34A79E74-640B-48B6-80EC-D4FFD19AD229}">
      <dgm:prSet phldrT="[Texte]" custT="1"/>
      <dgm:spPr/>
      <dgm:t>
        <a:bodyPr/>
        <a:lstStyle/>
        <a:p>
          <a:r>
            <a:rPr lang="fr-FR" sz="1800" b="1" dirty="0" smtClean="0">
              <a:solidFill>
                <a:schemeClr val="bg1"/>
              </a:solidFill>
            </a:rPr>
            <a:t>L’accessibilité du collège</a:t>
          </a:r>
          <a:endParaRPr lang="fr-FR" sz="1800" b="1" dirty="0">
            <a:solidFill>
              <a:schemeClr val="bg1"/>
            </a:solidFill>
          </a:endParaRPr>
        </a:p>
      </dgm:t>
    </dgm:pt>
    <dgm:pt modelId="{DC397FF4-F490-439C-AA1B-71D7EF19E2CC}" type="parTrans" cxnId="{3F7497D4-43EE-4B39-8773-B027734B767C}">
      <dgm:prSet/>
      <dgm:spPr/>
      <dgm:t>
        <a:bodyPr/>
        <a:lstStyle/>
        <a:p>
          <a:endParaRPr lang="fr-FR" sz="1200"/>
        </a:p>
      </dgm:t>
    </dgm:pt>
    <dgm:pt modelId="{45A8159C-D5AC-45BE-AC8F-06494EBE8546}" type="sibTrans" cxnId="{3F7497D4-43EE-4B39-8773-B027734B767C}">
      <dgm:prSet/>
      <dgm:spPr/>
      <dgm:t>
        <a:bodyPr/>
        <a:lstStyle/>
        <a:p>
          <a:endParaRPr lang="fr-FR" sz="1200"/>
        </a:p>
      </dgm:t>
    </dgm:pt>
    <dgm:pt modelId="{48E6A83D-FB3D-4AA1-9CE5-6B5C94790757}">
      <dgm:prSet phldrT="[Texte]" custT="1"/>
      <dgm:spPr/>
      <dgm:t>
        <a:bodyPr/>
        <a:lstStyle/>
        <a:p>
          <a:r>
            <a:rPr lang="fr-FR" sz="1800" b="1" dirty="0" smtClean="0">
              <a:solidFill>
                <a:schemeClr val="bg1"/>
              </a:solidFill>
            </a:rPr>
            <a:t>La mobilité des collégiens &amp; du personnel </a:t>
          </a:r>
          <a:endParaRPr lang="fr-FR" sz="1800" b="1" dirty="0">
            <a:solidFill>
              <a:schemeClr val="bg1"/>
            </a:solidFill>
          </a:endParaRPr>
        </a:p>
      </dgm:t>
    </dgm:pt>
    <dgm:pt modelId="{730C5320-D885-4B97-AC37-34F5A2D5E869}" type="parTrans" cxnId="{C92ACF3A-D2F5-44B4-A5BA-2CC0EEF08B64}">
      <dgm:prSet/>
      <dgm:spPr/>
      <dgm:t>
        <a:bodyPr/>
        <a:lstStyle/>
        <a:p>
          <a:endParaRPr lang="fr-FR" sz="1200"/>
        </a:p>
      </dgm:t>
    </dgm:pt>
    <dgm:pt modelId="{6DE6362D-A928-4C75-9C8B-D21C66F76E92}" type="sibTrans" cxnId="{C92ACF3A-D2F5-44B4-A5BA-2CC0EEF08B64}">
      <dgm:prSet/>
      <dgm:spPr/>
      <dgm:t>
        <a:bodyPr/>
        <a:lstStyle/>
        <a:p>
          <a:endParaRPr lang="fr-FR" sz="1200"/>
        </a:p>
      </dgm:t>
    </dgm:pt>
    <dgm:pt modelId="{EDF0E4DE-87F9-454B-8CFD-6EE06F856601}">
      <dgm:prSet phldrT="[Texte]" custT="1"/>
      <dgm:spPr/>
      <dgm:t>
        <a:bodyPr/>
        <a:lstStyle/>
        <a:p>
          <a:endParaRPr lang="fr-FR" sz="1600" b="0" dirty="0"/>
        </a:p>
      </dgm:t>
    </dgm:pt>
    <dgm:pt modelId="{4994C2C7-1260-4C40-95A8-4A3B57F4EB0E}" type="parTrans" cxnId="{056E9347-F2A8-4280-828B-6C80D047CA38}">
      <dgm:prSet/>
      <dgm:spPr/>
      <dgm:t>
        <a:bodyPr/>
        <a:lstStyle/>
        <a:p>
          <a:endParaRPr lang="fr-FR"/>
        </a:p>
      </dgm:t>
    </dgm:pt>
    <dgm:pt modelId="{4CA83B71-5751-43F0-8E27-D6E0C1608FCD}" type="sibTrans" cxnId="{056E9347-F2A8-4280-828B-6C80D047CA38}">
      <dgm:prSet/>
      <dgm:spPr/>
      <dgm:t>
        <a:bodyPr/>
        <a:lstStyle/>
        <a:p>
          <a:endParaRPr lang="fr-FR"/>
        </a:p>
      </dgm:t>
    </dgm:pt>
    <dgm:pt modelId="{FF0CB275-1372-43FA-882D-1E7C29D7B754}">
      <dgm:prSet phldrT="[Texte]" custT="1"/>
      <dgm:spPr/>
      <dgm:t>
        <a:bodyPr/>
        <a:lstStyle/>
        <a:p>
          <a:r>
            <a:rPr lang="fr-FR" sz="1400" b="1" dirty="0" smtClean="0">
              <a:solidFill>
                <a:schemeClr val="tx2"/>
              </a:solidFill>
            </a:rPr>
            <a:t>Identifier les pratiques </a:t>
          </a:r>
          <a:r>
            <a:rPr lang="fr-FR" sz="1400" dirty="0" smtClean="0"/>
            <a:t>actuelles de mobilité des élèves et salariés</a:t>
          </a:r>
          <a:endParaRPr lang="fr-FR" sz="1400" dirty="0"/>
        </a:p>
      </dgm:t>
    </dgm:pt>
    <dgm:pt modelId="{27C792EC-B296-49B2-AD70-0A847FD0117C}" type="parTrans" cxnId="{85267CF5-F08D-4546-95B8-A78147D42F60}">
      <dgm:prSet/>
      <dgm:spPr/>
      <dgm:t>
        <a:bodyPr/>
        <a:lstStyle/>
        <a:p>
          <a:endParaRPr lang="fr-FR"/>
        </a:p>
      </dgm:t>
    </dgm:pt>
    <dgm:pt modelId="{C98EC45C-E6A8-4A74-A419-C39A40422A21}" type="sibTrans" cxnId="{85267CF5-F08D-4546-95B8-A78147D42F60}">
      <dgm:prSet/>
      <dgm:spPr/>
      <dgm:t>
        <a:bodyPr/>
        <a:lstStyle/>
        <a:p>
          <a:endParaRPr lang="fr-FR"/>
        </a:p>
      </dgm:t>
    </dgm:pt>
    <dgm:pt modelId="{7BA427F9-2BCA-46BC-AED1-45474B6BAE2F}">
      <dgm:prSet phldrT="[Texte]" custT="1"/>
      <dgm:spPr/>
      <dgm:t>
        <a:bodyPr/>
        <a:lstStyle/>
        <a:p>
          <a:r>
            <a:rPr lang="fr-FR" sz="1400" b="1" dirty="0" smtClean="0">
              <a:solidFill>
                <a:schemeClr val="tx2"/>
              </a:solidFill>
            </a:rPr>
            <a:t>Comprendre le fonctionnement de l’établissement </a:t>
          </a:r>
          <a:r>
            <a:rPr lang="fr-FR" sz="1400" dirty="0" smtClean="0"/>
            <a:t>: horaires, services, conditions d’accueil et d’ouverture de l’établissement</a:t>
          </a:r>
          <a:endParaRPr lang="fr-FR" sz="1400" b="0" dirty="0"/>
        </a:p>
      </dgm:t>
    </dgm:pt>
    <dgm:pt modelId="{795AD060-1182-4D13-A503-18706FDE012D}" type="parTrans" cxnId="{41225D76-B27B-46FD-A406-88D5DD3AAEDF}">
      <dgm:prSet/>
      <dgm:spPr/>
      <dgm:t>
        <a:bodyPr/>
        <a:lstStyle/>
        <a:p>
          <a:endParaRPr lang="fr-FR"/>
        </a:p>
      </dgm:t>
    </dgm:pt>
    <dgm:pt modelId="{7D7E3A50-6104-41E3-B7E9-583087BEE169}" type="sibTrans" cxnId="{41225D76-B27B-46FD-A406-88D5DD3AAEDF}">
      <dgm:prSet/>
      <dgm:spPr/>
      <dgm:t>
        <a:bodyPr/>
        <a:lstStyle/>
        <a:p>
          <a:endParaRPr lang="fr-FR"/>
        </a:p>
      </dgm:t>
    </dgm:pt>
    <dgm:pt modelId="{CD57FCA4-0BDE-4EE5-A3CF-BDA6AF721E46}">
      <dgm:prSet custT="1"/>
      <dgm:spPr/>
      <dgm:t>
        <a:bodyPr/>
        <a:lstStyle/>
        <a:p>
          <a:endParaRPr lang="fr-FR" sz="1400" dirty="0"/>
        </a:p>
      </dgm:t>
    </dgm:pt>
    <dgm:pt modelId="{0DDA8A39-3A9A-440F-8816-3D9DCAD545E8}" type="parTrans" cxnId="{9E7D319B-14A9-4892-8E9E-0C5B18E7D9C0}">
      <dgm:prSet/>
      <dgm:spPr/>
      <dgm:t>
        <a:bodyPr/>
        <a:lstStyle/>
        <a:p>
          <a:endParaRPr lang="fr-FR"/>
        </a:p>
      </dgm:t>
    </dgm:pt>
    <dgm:pt modelId="{CF39CCA8-BD0B-43FD-9F53-0899060BCEA5}" type="sibTrans" cxnId="{9E7D319B-14A9-4892-8E9E-0C5B18E7D9C0}">
      <dgm:prSet/>
      <dgm:spPr/>
      <dgm:t>
        <a:bodyPr/>
        <a:lstStyle/>
        <a:p>
          <a:endParaRPr lang="fr-FR"/>
        </a:p>
      </dgm:t>
    </dgm:pt>
    <dgm:pt modelId="{28C0C3E7-424B-4797-963A-E8E1FA59AC76}">
      <dgm:prSet custT="1"/>
      <dgm:spPr/>
      <dgm:t>
        <a:bodyPr/>
        <a:lstStyle/>
        <a:p>
          <a:r>
            <a:rPr lang="fr-FR" sz="1400" b="1" dirty="0" smtClean="0">
              <a:solidFill>
                <a:schemeClr val="tx2"/>
              </a:solidFill>
            </a:rPr>
            <a:t>Identifier les freins </a:t>
          </a:r>
          <a:r>
            <a:rPr lang="fr-FR" sz="1400" dirty="0" smtClean="0"/>
            <a:t>au report modal (pts durs, freins psychologiques…) </a:t>
          </a:r>
          <a:endParaRPr lang="fr-FR" sz="1400" dirty="0"/>
        </a:p>
      </dgm:t>
    </dgm:pt>
    <dgm:pt modelId="{17DF0450-460A-4E4B-9D24-BA8943233095}" type="parTrans" cxnId="{ABAEE089-4909-4FED-99A5-11F1F33C7770}">
      <dgm:prSet/>
      <dgm:spPr/>
      <dgm:t>
        <a:bodyPr/>
        <a:lstStyle/>
        <a:p>
          <a:endParaRPr lang="fr-FR"/>
        </a:p>
      </dgm:t>
    </dgm:pt>
    <dgm:pt modelId="{AEF1ED13-E31F-4DD3-A6CB-AEC80037152D}" type="sibTrans" cxnId="{ABAEE089-4909-4FED-99A5-11F1F33C7770}">
      <dgm:prSet/>
      <dgm:spPr/>
      <dgm:t>
        <a:bodyPr/>
        <a:lstStyle/>
        <a:p>
          <a:endParaRPr lang="fr-FR"/>
        </a:p>
      </dgm:t>
    </dgm:pt>
    <dgm:pt modelId="{5FF511C5-F92E-4BE4-B484-77A30C8266D3}">
      <dgm:prSet custT="1"/>
      <dgm:spPr/>
      <dgm:t>
        <a:bodyPr/>
        <a:lstStyle/>
        <a:p>
          <a:endParaRPr lang="fr-FR" sz="1400" dirty="0"/>
        </a:p>
      </dgm:t>
    </dgm:pt>
    <dgm:pt modelId="{E9E6245B-A1BD-491A-8DA4-919B9B5C1E9A}" type="parTrans" cxnId="{31A5EAA4-F0E3-4F3C-B41B-188C32087312}">
      <dgm:prSet/>
      <dgm:spPr/>
      <dgm:t>
        <a:bodyPr/>
        <a:lstStyle/>
        <a:p>
          <a:endParaRPr lang="fr-FR"/>
        </a:p>
      </dgm:t>
    </dgm:pt>
    <dgm:pt modelId="{6EFDF44B-1795-451E-9FB8-D39114BB9A40}" type="sibTrans" cxnId="{31A5EAA4-F0E3-4F3C-B41B-188C32087312}">
      <dgm:prSet/>
      <dgm:spPr/>
      <dgm:t>
        <a:bodyPr/>
        <a:lstStyle/>
        <a:p>
          <a:endParaRPr lang="fr-FR"/>
        </a:p>
      </dgm:t>
    </dgm:pt>
    <dgm:pt modelId="{AE54A6CD-1627-4FFB-AC60-4F04CEBC8B5A}">
      <dgm:prSet custT="1"/>
      <dgm:spPr/>
      <dgm:t>
        <a:bodyPr/>
        <a:lstStyle/>
        <a:p>
          <a:r>
            <a:rPr lang="fr-FR" sz="1400" b="1" dirty="0" smtClean="0">
              <a:solidFill>
                <a:schemeClr val="tx2"/>
              </a:solidFill>
            </a:rPr>
            <a:t>Identifier des potentiels </a:t>
          </a:r>
          <a:r>
            <a:rPr lang="fr-FR" sz="1400" dirty="0" smtClean="0"/>
            <a:t>de report modal (possession d’un vélo, accord de principe pour covoiturer…) </a:t>
          </a:r>
          <a:endParaRPr lang="fr-FR" sz="1400" dirty="0"/>
        </a:p>
      </dgm:t>
    </dgm:pt>
    <dgm:pt modelId="{4AA2C8D7-A7BA-495C-B383-BE3166E56940}" type="parTrans" cxnId="{A5255528-7BD4-428A-A069-76241D086172}">
      <dgm:prSet/>
      <dgm:spPr/>
      <dgm:t>
        <a:bodyPr/>
        <a:lstStyle/>
        <a:p>
          <a:endParaRPr lang="fr-FR"/>
        </a:p>
      </dgm:t>
    </dgm:pt>
    <dgm:pt modelId="{5626CB99-F0FD-4E4C-921B-119BEF8066A5}" type="sibTrans" cxnId="{A5255528-7BD4-428A-A069-76241D086172}">
      <dgm:prSet/>
      <dgm:spPr/>
      <dgm:t>
        <a:bodyPr/>
        <a:lstStyle/>
        <a:p>
          <a:endParaRPr lang="fr-FR"/>
        </a:p>
      </dgm:t>
    </dgm:pt>
    <dgm:pt modelId="{58EC4C37-C3E6-470C-A10B-490A992F4C2E}">
      <dgm:prSet custT="1"/>
      <dgm:spPr/>
      <dgm:t>
        <a:bodyPr/>
        <a:lstStyle/>
        <a:p>
          <a:endParaRPr lang="fr-FR" sz="1400" dirty="0"/>
        </a:p>
      </dgm:t>
    </dgm:pt>
    <dgm:pt modelId="{161FEB83-2B8B-4470-91CC-A994B4B524F2}" type="parTrans" cxnId="{A2D1057C-F8E7-4E78-A786-FF822D5B992D}">
      <dgm:prSet/>
      <dgm:spPr/>
      <dgm:t>
        <a:bodyPr/>
        <a:lstStyle/>
        <a:p>
          <a:endParaRPr lang="fr-FR"/>
        </a:p>
      </dgm:t>
    </dgm:pt>
    <dgm:pt modelId="{FDA5DA94-9AD9-4CBA-9692-9665D4423183}" type="sibTrans" cxnId="{A2D1057C-F8E7-4E78-A786-FF822D5B992D}">
      <dgm:prSet/>
      <dgm:spPr/>
      <dgm:t>
        <a:bodyPr/>
        <a:lstStyle/>
        <a:p>
          <a:endParaRPr lang="fr-FR"/>
        </a:p>
      </dgm:t>
    </dgm:pt>
    <dgm:pt modelId="{CB88D1F1-99D1-48D5-A7CD-B15A54F1DCB0}">
      <dgm:prSet custT="1"/>
      <dgm:spPr/>
      <dgm:t>
        <a:bodyPr/>
        <a:lstStyle/>
        <a:p>
          <a:r>
            <a:rPr lang="fr-FR" sz="1400" dirty="0" smtClean="0"/>
            <a:t>Vérifier la </a:t>
          </a:r>
          <a:r>
            <a:rPr lang="fr-FR" sz="1400" b="1" dirty="0" smtClean="0">
              <a:solidFill>
                <a:schemeClr val="tx2"/>
              </a:solidFill>
            </a:rPr>
            <a:t>bonne connaissance de l’offre </a:t>
          </a:r>
          <a:r>
            <a:rPr lang="fr-FR" sz="1400" dirty="0" smtClean="0"/>
            <a:t>en mobilité (stationnements vélo, prime transport…) </a:t>
          </a:r>
          <a:endParaRPr lang="fr-FR" sz="1400" dirty="0"/>
        </a:p>
      </dgm:t>
    </dgm:pt>
    <dgm:pt modelId="{EA8D486F-1C28-4B17-81CB-12F0B6CB3DA9}" type="parTrans" cxnId="{0491C83F-531A-47D9-9900-F8CDD2D40A98}">
      <dgm:prSet/>
      <dgm:spPr/>
      <dgm:t>
        <a:bodyPr/>
        <a:lstStyle/>
        <a:p>
          <a:endParaRPr lang="fr-FR"/>
        </a:p>
      </dgm:t>
    </dgm:pt>
    <dgm:pt modelId="{EF380529-AA8B-4A1C-8147-0CD7465E74C8}" type="sibTrans" cxnId="{0491C83F-531A-47D9-9900-F8CDD2D40A98}">
      <dgm:prSet/>
      <dgm:spPr/>
      <dgm:t>
        <a:bodyPr/>
        <a:lstStyle/>
        <a:p>
          <a:endParaRPr lang="fr-FR"/>
        </a:p>
      </dgm:t>
    </dgm:pt>
    <dgm:pt modelId="{3DF17BF7-8301-4321-8D60-D772EC2CA679}">
      <dgm:prSet custT="1"/>
      <dgm:spPr/>
      <dgm:t>
        <a:bodyPr/>
        <a:lstStyle/>
        <a:p>
          <a:endParaRPr lang="fr-FR" sz="1400" dirty="0"/>
        </a:p>
      </dgm:t>
    </dgm:pt>
    <dgm:pt modelId="{D1504E02-A74F-48DE-B5B3-0C1D558D5003}" type="parTrans" cxnId="{F172D6B5-2BD4-4411-B2DC-33B404DEC8D4}">
      <dgm:prSet/>
      <dgm:spPr/>
      <dgm:t>
        <a:bodyPr/>
        <a:lstStyle/>
        <a:p>
          <a:endParaRPr lang="fr-FR"/>
        </a:p>
      </dgm:t>
    </dgm:pt>
    <dgm:pt modelId="{EADAC1C4-D1E4-4CA2-8E6F-779FDD86C2F2}" type="sibTrans" cxnId="{F172D6B5-2BD4-4411-B2DC-33B404DEC8D4}">
      <dgm:prSet/>
      <dgm:spPr/>
      <dgm:t>
        <a:bodyPr/>
        <a:lstStyle/>
        <a:p>
          <a:endParaRPr lang="fr-FR"/>
        </a:p>
      </dgm:t>
    </dgm:pt>
    <dgm:pt modelId="{E6A78D1C-D5FD-4435-9087-4E43F129407B}">
      <dgm:prSet custT="1"/>
      <dgm:spPr/>
      <dgm:t>
        <a:bodyPr/>
        <a:lstStyle/>
        <a:p>
          <a:r>
            <a:rPr lang="fr-FR" sz="1400" b="1" dirty="0" smtClean="0">
              <a:solidFill>
                <a:schemeClr val="tx2"/>
              </a:solidFill>
            </a:rPr>
            <a:t>Identifier les démarches </a:t>
          </a:r>
          <a:r>
            <a:rPr lang="fr-FR" sz="1400" dirty="0" smtClean="0"/>
            <a:t>déjà mises en place par l’établissement</a:t>
          </a:r>
          <a:endParaRPr lang="fr-FR" sz="1400" dirty="0"/>
        </a:p>
      </dgm:t>
    </dgm:pt>
    <dgm:pt modelId="{DB53CA63-7797-489D-A0DD-7D950CBA3A91}" type="parTrans" cxnId="{79916CEA-BDB5-402C-A7A2-44E5569D7F36}">
      <dgm:prSet/>
      <dgm:spPr/>
      <dgm:t>
        <a:bodyPr/>
        <a:lstStyle/>
        <a:p>
          <a:endParaRPr lang="fr-FR"/>
        </a:p>
      </dgm:t>
    </dgm:pt>
    <dgm:pt modelId="{B05590AA-3C5B-4489-B893-F1364A5BA7AD}" type="sibTrans" cxnId="{79916CEA-BDB5-402C-A7A2-44E5569D7F36}">
      <dgm:prSet/>
      <dgm:spPr/>
      <dgm:t>
        <a:bodyPr/>
        <a:lstStyle/>
        <a:p>
          <a:endParaRPr lang="fr-FR"/>
        </a:p>
      </dgm:t>
    </dgm:pt>
    <dgm:pt modelId="{17C22789-BD27-45D6-B100-FB56E3D2E9C6}">
      <dgm:prSet custT="1"/>
      <dgm:spPr/>
      <dgm:t>
        <a:bodyPr/>
        <a:lstStyle/>
        <a:p>
          <a:endParaRPr lang="fr-FR" sz="1400" dirty="0"/>
        </a:p>
      </dgm:t>
    </dgm:pt>
    <dgm:pt modelId="{AB185E42-1A91-45B9-A24D-EB9DF898846B}" type="parTrans" cxnId="{51F2E226-5B1A-41B9-AD4A-FEB08499BE19}">
      <dgm:prSet/>
      <dgm:spPr/>
      <dgm:t>
        <a:bodyPr/>
        <a:lstStyle/>
        <a:p>
          <a:endParaRPr lang="fr-FR"/>
        </a:p>
      </dgm:t>
    </dgm:pt>
    <dgm:pt modelId="{ED9EBAE5-B895-48ED-AAFD-11E01CC72B10}" type="sibTrans" cxnId="{51F2E226-5B1A-41B9-AD4A-FEB08499BE19}">
      <dgm:prSet/>
      <dgm:spPr/>
      <dgm:t>
        <a:bodyPr/>
        <a:lstStyle/>
        <a:p>
          <a:endParaRPr lang="fr-FR"/>
        </a:p>
      </dgm:t>
    </dgm:pt>
    <dgm:pt modelId="{0223B6B7-0566-4971-BFA6-293C61A254E7}">
      <dgm:prSet custT="1"/>
      <dgm:spPr/>
      <dgm:t>
        <a:bodyPr/>
        <a:lstStyle/>
        <a:p>
          <a:r>
            <a:rPr lang="fr-FR" sz="1400" dirty="0" smtClean="0"/>
            <a:t>Identifier </a:t>
          </a:r>
          <a:r>
            <a:rPr lang="fr-FR" sz="1400" b="1" dirty="0" smtClean="0">
              <a:solidFill>
                <a:schemeClr val="tx2"/>
              </a:solidFill>
            </a:rPr>
            <a:t>l’offre en mobilité </a:t>
          </a:r>
          <a:r>
            <a:rPr lang="fr-FR" sz="1400" dirty="0" smtClean="0"/>
            <a:t>existante </a:t>
          </a:r>
          <a:endParaRPr lang="fr-FR" sz="1400" dirty="0"/>
        </a:p>
      </dgm:t>
    </dgm:pt>
    <dgm:pt modelId="{ED24C866-C34E-4492-ADD7-440035F1D55B}" type="parTrans" cxnId="{F3B03F7A-309C-4937-A993-9506B1E70D4C}">
      <dgm:prSet/>
      <dgm:spPr/>
      <dgm:t>
        <a:bodyPr/>
        <a:lstStyle/>
        <a:p>
          <a:endParaRPr lang="fr-FR"/>
        </a:p>
      </dgm:t>
    </dgm:pt>
    <dgm:pt modelId="{F6249749-3E6A-424E-A44C-16F4D9E699DB}" type="sibTrans" cxnId="{F3B03F7A-309C-4937-A993-9506B1E70D4C}">
      <dgm:prSet/>
      <dgm:spPr/>
      <dgm:t>
        <a:bodyPr/>
        <a:lstStyle/>
        <a:p>
          <a:endParaRPr lang="fr-FR"/>
        </a:p>
      </dgm:t>
    </dgm:pt>
    <dgm:pt modelId="{37BBB7E6-E24A-4FAE-A4D4-CF85B8FFD581}">
      <dgm:prSet custT="1"/>
      <dgm:spPr/>
      <dgm:t>
        <a:bodyPr/>
        <a:lstStyle/>
        <a:p>
          <a:endParaRPr lang="fr-FR" sz="1400" dirty="0"/>
        </a:p>
      </dgm:t>
    </dgm:pt>
    <dgm:pt modelId="{10A1D678-8ED6-4920-BF0D-F1F79A339CBD}" type="parTrans" cxnId="{76A8DEB2-3A3D-4274-A1AE-60E40B681D6F}">
      <dgm:prSet/>
      <dgm:spPr/>
      <dgm:t>
        <a:bodyPr/>
        <a:lstStyle/>
        <a:p>
          <a:endParaRPr lang="fr-FR"/>
        </a:p>
      </dgm:t>
    </dgm:pt>
    <dgm:pt modelId="{8997D59F-93BF-4DC0-8B61-574B4EBC9993}" type="sibTrans" cxnId="{76A8DEB2-3A3D-4274-A1AE-60E40B681D6F}">
      <dgm:prSet/>
      <dgm:spPr/>
      <dgm:t>
        <a:bodyPr/>
        <a:lstStyle/>
        <a:p>
          <a:endParaRPr lang="fr-FR"/>
        </a:p>
      </dgm:t>
    </dgm:pt>
    <dgm:pt modelId="{2E57C836-D988-4B4F-A6D6-3118B8A03441}">
      <dgm:prSet custT="1"/>
      <dgm:spPr/>
      <dgm:t>
        <a:bodyPr/>
        <a:lstStyle/>
        <a:p>
          <a:r>
            <a:rPr lang="fr-FR" sz="1400" b="1" dirty="0" err="1" smtClean="0">
              <a:solidFill>
                <a:schemeClr val="tx2"/>
              </a:solidFill>
            </a:rPr>
            <a:t>Géolocaliser</a:t>
          </a:r>
          <a:r>
            <a:rPr lang="fr-FR" sz="1400" b="1" dirty="0" smtClean="0">
              <a:solidFill>
                <a:schemeClr val="tx2"/>
              </a:solidFill>
            </a:rPr>
            <a:t> les lieux </a:t>
          </a:r>
          <a:r>
            <a:rPr lang="fr-FR" sz="1400" dirty="0" smtClean="0"/>
            <a:t>de résidence (</a:t>
          </a:r>
          <a:r>
            <a:rPr lang="fr-FR" sz="1400" dirty="0" err="1" smtClean="0"/>
            <a:t>cf</a:t>
          </a:r>
          <a:r>
            <a:rPr lang="fr-FR" sz="1400" dirty="0" smtClean="0"/>
            <a:t> départements), les </a:t>
          </a:r>
          <a:r>
            <a:rPr lang="fr-FR" sz="1400" b="1" dirty="0" smtClean="0">
              <a:solidFill>
                <a:schemeClr val="tx2"/>
              </a:solidFill>
            </a:rPr>
            <a:t>trajets réguliers</a:t>
          </a:r>
          <a:endParaRPr lang="fr-FR" sz="1400" b="1" dirty="0">
            <a:solidFill>
              <a:schemeClr val="tx2"/>
            </a:solidFill>
          </a:endParaRPr>
        </a:p>
      </dgm:t>
    </dgm:pt>
    <dgm:pt modelId="{AD012BC2-0B60-4F0D-8BC5-B8B6D20CB223}" type="parTrans" cxnId="{B6298342-6A2A-4D2E-8EDB-C535EC0A50A5}">
      <dgm:prSet/>
      <dgm:spPr/>
      <dgm:t>
        <a:bodyPr/>
        <a:lstStyle/>
        <a:p>
          <a:endParaRPr lang="fr-FR"/>
        </a:p>
      </dgm:t>
    </dgm:pt>
    <dgm:pt modelId="{987F9A30-D558-423D-951C-AF9881C96257}" type="sibTrans" cxnId="{B6298342-6A2A-4D2E-8EDB-C535EC0A50A5}">
      <dgm:prSet/>
      <dgm:spPr/>
      <dgm:t>
        <a:bodyPr/>
        <a:lstStyle/>
        <a:p>
          <a:endParaRPr lang="fr-FR"/>
        </a:p>
      </dgm:t>
    </dgm:pt>
    <dgm:pt modelId="{6FCC5899-2A38-4EA1-B90A-70000560ACF3}">
      <dgm:prSet custT="1"/>
      <dgm:spPr/>
      <dgm:t>
        <a:bodyPr/>
        <a:lstStyle/>
        <a:p>
          <a:endParaRPr lang="fr-FR" sz="1400" dirty="0"/>
        </a:p>
      </dgm:t>
    </dgm:pt>
    <dgm:pt modelId="{62920C1B-91EF-4DC4-AEC1-165CC56FD595}" type="parTrans" cxnId="{6A5BB43D-FA8D-4240-A4D2-87EECAC904BF}">
      <dgm:prSet/>
      <dgm:spPr/>
      <dgm:t>
        <a:bodyPr/>
        <a:lstStyle/>
        <a:p>
          <a:endParaRPr lang="fr-FR"/>
        </a:p>
      </dgm:t>
    </dgm:pt>
    <dgm:pt modelId="{9107A6A2-E5A1-415A-90FA-21EE1C1153A0}" type="sibTrans" cxnId="{6A5BB43D-FA8D-4240-A4D2-87EECAC904BF}">
      <dgm:prSet/>
      <dgm:spPr/>
      <dgm:t>
        <a:bodyPr/>
        <a:lstStyle/>
        <a:p>
          <a:endParaRPr lang="fr-FR"/>
        </a:p>
      </dgm:t>
    </dgm:pt>
    <dgm:pt modelId="{BF156A8E-30C8-4D66-8110-F4CC2EA5BA1A}">
      <dgm:prSet custT="1"/>
      <dgm:spPr/>
      <dgm:t>
        <a:bodyPr/>
        <a:lstStyle/>
        <a:p>
          <a:r>
            <a:rPr lang="fr-FR" sz="1400" b="1" dirty="0" smtClean="0">
              <a:solidFill>
                <a:schemeClr val="tx2"/>
              </a:solidFill>
            </a:rPr>
            <a:t>Recueillir des données </a:t>
          </a:r>
          <a:r>
            <a:rPr lang="fr-FR" sz="1400" dirty="0" smtClean="0"/>
            <a:t>sur : l’accidentologie, les points durs </a:t>
          </a:r>
          <a:endParaRPr lang="fr-FR" sz="1400" dirty="0"/>
        </a:p>
      </dgm:t>
    </dgm:pt>
    <dgm:pt modelId="{4C5535B7-CD0D-47C5-B921-F8AAFFB6312C}" type="parTrans" cxnId="{9EDC4641-18B5-4686-89D6-A08D7038BD3F}">
      <dgm:prSet/>
      <dgm:spPr/>
      <dgm:t>
        <a:bodyPr/>
        <a:lstStyle/>
        <a:p>
          <a:endParaRPr lang="fr-FR"/>
        </a:p>
      </dgm:t>
    </dgm:pt>
    <dgm:pt modelId="{F09A023F-E8E5-4A12-8D7B-4B90FB9837A5}" type="sibTrans" cxnId="{9EDC4641-18B5-4686-89D6-A08D7038BD3F}">
      <dgm:prSet/>
      <dgm:spPr/>
      <dgm:t>
        <a:bodyPr/>
        <a:lstStyle/>
        <a:p>
          <a:endParaRPr lang="fr-FR"/>
        </a:p>
      </dgm:t>
    </dgm:pt>
    <dgm:pt modelId="{265C0B68-4500-4EE2-9825-2A9E90FE4E8D}">
      <dgm:prSet custT="1"/>
      <dgm:spPr/>
      <dgm:t>
        <a:bodyPr/>
        <a:lstStyle/>
        <a:p>
          <a:endParaRPr lang="fr-FR" sz="1400" dirty="0"/>
        </a:p>
      </dgm:t>
    </dgm:pt>
    <dgm:pt modelId="{75BD1EBF-C9E4-46CA-901A-4568A948FC95}" type="parTrans" cxnId="{C5AE6B8C-7C89-4CEF-BD9B-707912C313F3}">
      <dgm:prSet/>
      <dgm:spPr/>
      <dgm:t>
        <a:bodyPr/>
        <a:lstStyle/>
        <a:p>
          <a:endParaRPr lang="fr-FR"/>
        </a:p>
      </dgm:t>
    </dgm:pt>
    <dgm:pt modelId="{2F7CB93A-2745-49FE-9CED-6E3B8D335893}" type="sibTrans" cxnId="{C5AE6B8C-7C89-4CEF-BD9B-707912C313F3}">
      <dgm:prSet/>
      <dgm:spPr/>
      <dgm:t>
        <a:bodyPr/>
        <a:lstStyle/>
        <a:p>
          <a:endParaRPr lang="fr-FR"/>
        </a:p>
      </dgm:t>
    </dgm:pt>
    <dgm:pt modelId="{9C76438B-1E7B-4AE0-A9D1-D6306E914717}">
      <dgm:prSet custT="1"/>
      <dgm:spPr/>
      <dgm:t>
        <a:bodyPr/>
        <a:lstStyle/>
        <a:p>
          <a:r>
            <a:rPr lang="fr-FR" sz="1400" dirty="0" smtClean="0"/>
            <a:t>Evaluer la </a:t>
          </a:r>
          <a:r>
            <a:rPr lang="fr-FR" sz="1400" b="1" dirty="0" smtClean="0">
              <a:solidFill>
                <a:schemeClr val="tx2"/>
              </a:solidFill>
            </a:rPr>
            <a:t>qualité et le niveau d’accessibilité </a:t>
          </a:r>
          <a:r>
            <a:rPr lang="fr-FR" sz="1400" dirty="0" smtClean="0"/>
            <a:t>par tous les modes de transport (voiture, stationnement, vélo, marche, transport en commun) </a:t>
          </a:r>
          <a:endParaRPr lang="fr-FR" sz="1400" dirty="0"/>
        </a:p>
      </dgm:t>
    </dgm:pt>
    <dgm:pt modelId="{01DABCA3-7EA9-4175-ADF9-1067DF0CB30B}" type="parTrans" cxnId="{BE0FA349-CAB8-4387-8B75-82A805C53113}">
      <dgm:prSet/>
      <dgm:spPr/>
      <dgm:t>
        <a:bodyPr/>
        <a:lstStyle/>
        <a:p>
          <a:endParaRPr lang="fr-FR"/>
        </a:p>
      </dgm:t>
    </dgm:pt>
    <dgm:pt modelId="{AD017520-B27A-4743-928B-57FF4B41FAF5}" type="sibTrans" cxnId="{BE0FA349-CAB8-4387-8B75-82A805C53113}">
      <dgm:prSet/>
      <dgm:spPr/>
      <dgm:t>
        <a:bodyPr/>
        <a:lstStyle/>
        <a:p>
          <a:endParaRPr lang="fr-FR"/>
        </a:p>
      </dgm:t>
    </dgm:pt>
    <dgm:pt modelId="{09433F4C-B440-4B80-AFBE-18E67D2635CE}" type="pres">
      <dgm:prSet presAssocID="{34934868-E6C4-411F-B2BF-87B24EF6D4A3}" presName="linear" presStyleCnt="0">
        <dgm:presLayoutVars>
          <dgm:animLvl val="lvl"/>
          <dgm:resizeHandles val="exact"/>
        </dgm:presLayoutVars>
      </dgm:prSet>
      <dgm:spPr/>
      <dgm:t>
        <a:bodyPr/>
        <a:lstStyle/>
        <a:p>
          <a:endParaRPr lang="fr-FR"/>
        </a:p>
      </dgm:t>
    </dgm:pt>
    <dgm:pt modelId="{563731E6-E24E-4A38-989E-0BE4D9D038B9}" type="pres">
      <dgm:prSet presAssocID="{34A79E74-640B-48B6-80EC-D4FFD19AD229}" presName="parentText" presStyleLbl="node1" presStyleIdx="0" presStyleCnt="2" custScaleY="35242" custLinFactNeighborY="-21106">
        <dgm:presLayoutVars>
          <dgm:chMax val="0"/>
          <dgm:bulletEnabled val="1"/>
        </dgm:presLayoutVars>
      </dgm:prSet>
      <dgm:spPr/>
      <dgm:t>
        <a:bodyPr/>
        <a:lstStyle/>
        <a:p>
          <a:endParaRPr lang="fr-FR"/>
        </a:p>
      </dgm:t>
    </dgm:pt>
    <dgm:pt modelId="{0679EF70-E220-4EC1-B446-0D677E8FBF0F}" type="pres">
      <dgm:prSet presAssocID="{34A79E74-640B-48B6-80EC-D4FFD19AD229}" presName="childText" presStyleLbl="revTx" presStyleIdx="0" presStyleCnt="2" custLinFactNeighborX="156" custLinFactNeighborY="-24251">
        <dgm:presLayoutVars>
          <dgm:bulletEnabled val="1"/>
        </dgm:presLayoutVars>
      </dgm:prSet>
      <dgm:spPr/>
      <dgm:t>
        <a:bodyPr/>
        <a:lstStyle/>
        <a:p>
          <a:endParaRPr lang="fr-FR"/>
        </a:p>
      </dgm:t>
    </dgm:pt>
    <dgm:pt modelId="{6C860F53-0DC4-46D1-AB7A-E8568E42B3DF}" type="pres">
      <dgm:prSet presAssocID="{48E6A83D-FB3D-4AA1-9CE5-6B5C94790757}" presName="parentText" presStyleLbl="node1" presStyleIdx="1" presStyleCnt="2" custScaleY="35499" custLinFactNeighborX="177" custLinFactNeighborY="-1242">
        <dgm:presLayoutVars>
          <dgm:chMax val="0"/>
          <dgm:bulletEnabled val="1"/>
        </dgm:presLayoutVars>
      </dgm:prSet>
      <dgm:spPr/>
      <dgm:t>
        <a:bodyPr/>
        <a:lstStyle/>
        <a:p>
          <a:endParaRPr lang="fr-FR"/>
        </a:p>
      </dgm:t>
    </dgm:pt>
    <dgm:pt modelId="{574D30D7-8D5A-4A8D-A16A-CDDE42797DAB}" type="pres">
      <dgm:prSet presAssocID="{48E6A83D-FB3D-4AA1-9CE5-6B5C94790757}" presName="childText" presStyleLbl="revTx" presStyleIdx="1" presStyleCnt="2" custLinFactNeighborY="18935">
        <dgm:presLayoutVars>
          <dgm:bulletEnabled val="1"/>
        </dgm:presLayoutVars>
      </dgm:prSet>
      <dgm:spPr/>
      <dgm:t>
        <a:bodyPr/>
        <a:lstStyle/>
        <a:p>
          <a:endParaRPr lang="fr-FR"/>
        </a:p>
      </dgm:t>
    </dgm:pt>
  </dgm:ptLst>
  <dgm:cxnLst>
    <dgm:cxn modelId="{78869314-5184-406F-AAEA-924D8CCD98F3}" type="presOf" srcId="{BF156A8E-30C8-4D66-8110-F4CC2EA5BA1A}" destId="{0679EF70-E220-4EC1-B446-0D677E8FBF0F}" srcOrd="0" destOrd="9" presId="urn:microsoft.com/office/officeart/2005/8/layout/vList2"/>
    <dgm:cxn modelId="{31A5EAA4-F0E3-4F3C-B41B-188C32087312}" srcId="{48E6A83D-FB3D-4AA1-9CE5-6B5C94790757}" destId="{5FF511C5-F92E-4BE4-B484-77A30C8266D3}" srcOrd="3" destOrd="0" parTransId="{E9E6245B-A1BD-491A-8DA4-919B9B5C1E9A}" sibTransId="{6EFDF44B-1795-451E-9FB8-D39114BB9A40}"/>
    <dgm:cxn modelId="{31C7B08E-F052-465A-A330-A5C88423082B}" type="presOf" srcId="{CB88D1F1-99D1-48D5-A7CD-B15A54F1DCB0}" destId="{574D30D7-8D5A-4A8D-A16A-CDDE42797DAB}" srcOrd="0" destOrd="6" presId="urn:microsoft.com/office/officeart/2005/8/layout/vList2"/>
    <dgm:cxn modelId="{C5AE6B8C-7C89-4CEF-BD9B-707912C313F3}" srcId="{34A79E74-640B-48B6-80EC-D4FFD19AD229}" destId="{265C0B68-4500-4EE2-9825-2A9E90FE4E8D}" srcOrd="10" destOrd="0" parTransId="{75BD1EBF-C9E4-46CA-901A-4568A948FC95}" sibTransId="{2F7CB93A-2745-49FE-9CED-6E3B8D335893}"/>
    <dgm:cxn modelId="{010ABB2B-9C3F-4C79-892A-7C73A7A471A8}" type="presOf" srcId="{6FCC5899-2A38-4EA1-B90A-70000560ACF3}" destId="{0679EF70-E220-4EC1-B446-0D677E8FBF0F}" srcOrd="0" destOrd="8" presId="urn:microsoft.com/office/officeart/2005/8/layout/vList2"/>
    <dgm:cxn modelId="{C92ACF3A-D2F5-44B4-A5BA-2CC0EEF08B64}" srcId="{34934868-E6C4-411F-B2BF-87B24EF6D4A3}" destId="{48E6A83D-FB3D-4AA1-9CE5-6B5C94790757}" srcOrd="1" destOrd="0" parTransId="{730C5320-D885-4B97-AC37-34F5A2D5E869}" sibTransId="{6DE6362D-A928-4C75-9C8B-D21C66F76E92}"/>
    <dgm:cxn modelId="{39E6225B-7795-4697-9756-530342695387}" type="presOf" srcId="{E6A78D1C-D5FD-4435-9087-4E43F129407B}" destId="{0679EF70-E220-4EC1-B446-0D677E8FBF0F}" srcOrd="0" destOrd="3" presId="urn:microsoft.com/office/officeart/2005/8/layout/vList2"/>
    <dgm:cxn modelId="{9E7D319B-14A9-4892-8E9E-0C5B18E7D9C0}" srcId="{48E6A83D-FB3D-4AA1-9CE5-6B5C94790757}" destId="{CD57FCA4-0BDE-4EE5-A3CF-BDA6AF721E46}" srcOrd="1" destOrd="0" parTransId="{0DDA8A39-3A9A-440F-8816-3D9DCAD545E8}" sibTransId="{CF39CCA8-BD0B-43FD-9F53-0899060BCEA5}"/>
    <dgm:cxn modelId="{017BA5E9-64A4-4822-B316-1EFFA298CA00}" type="presOf" srcId="{2E57C836-D988-4B4F-A6D6-3118B8A03441}" destId="{0679EF70-E220-4EC1-B446-0D677E8FBF0F}" srcOrd="0" destOrd="7" presId="urn:microsoft.com/office/officeart/2005/8/layout/vList2"/>
    <dgm:cxn modelId="{B2F501CE-710B-43E5-A768-E7E821CD850A}" type="presOf" srcId="{37BBB7E6-E24A-4FAE-A4D4-CF85B8FFD581}" destId="{0679EF70-E220-4EC1-B446-0D677E8FBF0F}" srcOrd="0" destOrd="6" presId="urn:microsoft.com/office/officeart/2005/8/layout/vList2"/>
    <dgm:cxn modelId="{6A5BB43D-FA8D-4240-A4D2-87EECAC904BF}" srcId="{34A79E74-640B-48B6-80EC-D4FFD19AD229}" destId="{6FCC5899-2A38-4EA1-B90A-70000560ACF3}" srcOrd="8" destOrd="0" parTransId="{62920C1B-91EF-4DC4-AEC1-165CC56FD595}" sibTransId="{9107A6A2-E5A1-415A-90FA-21EE1C1153A0}"/>
    <dgm:cxn modelId="{2CCF3DC2-A421-4DC3-B6D1-B6A5B7233B61}" type="presOf" srcId="{AE54A6CD-1627-4FFB-AC60-4F04CEBC8B5A}" destId="{574D30D7-8D5A-4A8D-A16A-CDDE42797DAB}" srcOrd="0" destOrd="4" presId="urn:microsoft.com/office/officeart/2005/8/layout/vList2"/>
    <dgm:cxn modelId="{EDF8DFE5-AB15-4CD5-B115-2FCBB9B2868C}" type="presOf" srcId="{58EC4C37-C3E6-470C-A10B-490A992F4C2E}" destId="{574D30D7-8D5A-4A8D-A16A-CDDE42797DAB}" srcOrd="0" destOrd="5" presId="urn:microsoft.com/office/officeart/2005/8/layout/vList2"/>
    <dgm:cxn modelId="{07B1A704-4FCA-4CF2-A247-58D4BA846E52}" type="presOf" srcId="{28C0C3E7-424B-4797-963A-E8E1FA59AC76}" destId="{574D30D7-8D5A-4A8D-A16A-CDDE42797DAB}" srcOrd="0" destOrd="2" presId="urn:microsoft.com/office/officeart/2005/8/layout/vList2"/>
    <dgm:cxn modelId="{A5255528-7BD4-428A-A069-76241D086172}" srcId="{48E6A83D-FB3D-4AA1-9CE5-6B5C94790757}" destId="{AE54A6CD-1627-4FFB-AC60-4F04CEBC8B5A}" srcOrd="4" destOrd="0" parTransId="{4AA2C8D7-A7BA-495C-B383-BE3166E56940}" sibTransId="{5626CB99-F0FD-4E4C-921B-119BEF8066A5}"/>
    <dgm:cxn modelId="{1B81B62F-0EFE-44A8-898E-03DFAB2CE85D}" type="presOf" srcId="{48E6A83D-FB3D-4AA1-9CE5-6B5C94790757}" destId="{6C860F53-0DC4-46D1-AB7A-E8568E42B3DF}" srcOrd="0" destOrd="0" presId="urn:microsoft.com/office/officeart/2005/8/layout/vList2"/>
    <dgm:cxn modelId="{0491C83F-531A-47D9-9900-F8CDD2D40A98}" srcId="{48E6A83D-FB3D-4AA1-9CE5-6B5C94790757}" destId="{CB88D1F1-99D1-48D5-A7CD-B15A54F1DCB0}" srcOrd="6" destOrd="0" parTransId="{EA8D486F-1C28-4B17-81CB-12F0B6CB3DA9}" sibTransId="{EF380529-AA8B-4A1C-8147-0CD7465E74C8}"/>
    <dgm:cxn modelId="{2EC6F3EB-FF97-40CE-8F5A-508D055F9303}" type="presOf" srcId="{0223B6B7-0566-4971-BFA6-293C61A254E7}" destId="{0679EF70-E220-4EC1-B446-0D677E8FBF0F}" srcOrd="0" destOrd="5" presId="urn:microsoft.com/office/officeart/2005/8/layout/vList2"/>
    <dgm:cxn modelId="{76A8DEB2-3A3D-4274-A1AE-60E40B681D6F}" srcId="{34A79E74-640B-48B6-80EC-D4FFD19AD229}" destId="{37BBB7E6-E24A-4FAE-A4D4-CF85B8FFD581}" srcOrd="6" destOrd="0" parTransId="{10A1D678-8ED6-4920-BF0D-F1F79A339CBD}" sibTransId="{8997D59F-93BF-4DC0-8B61-574B4EBC9993}"/>
    <dgm:cxn modelId="{C723768A-4CFA-42D5-9817-E3165952A5EE}" type="presOf" srcId="{5FF511C5-F92E-4BE4-B484-77A30C8266D3}" destId="{574D30D7-8D5A-4A8D-A16A-CDDE42797DAB}" srcOrd="0" destOrd="3" presId="urn:microsoft.com/office/officeart/2005/8/layout/vList2"/>
    <dgm:cxn modelId="{FBF09314-0B03-4E97-A02A-40E292420A02}" type="presOf" srcId="{9C76438B-1E7B-4AE0-A9D1-D6306E914717}" destId="{0679EF70-E220-4EC1-B446-0D677E8FBF0F}" srcOrd="0" destOrd="11" presId="urn:microsoft.com/office/officeart/2005/8/layout/vList2"/>
    <dgm:cxn modelId="{40370803-3A1B-4016-A285-C2E2DBA2890A}" type="presOf" srcId="{3DF17BF7-8301-4321-8D60-D772EC2CA679}" destId="{0679EF70-E220-4EC1-B446-0D677E8FBF0F}" srcOrd="0" destOrd="2" presId="urn:microsoft.com/office/officeart/2005/8/layout/vList2"/>
    <dgm:cxn modelId="{C6D9C705-7148-4681-A0A4-738E4234C523}" type="presOf" srcId="{CD57FCA4-0BDE-4EE5-A3CF-BDA6AF721E46}" destId="{574D30D7-8D5A-4A8D-A16A-CDDE42797DAB}" srcOrd="0" destOrd="1" presId="urn:microsoft.com/office/officeart/2005/8/layout/vList2"/>
    <dgm:cxn modelId="{8BCEB71E-CC0F-4C0E-8C65-3A4DDD78F305}" type="presOf" srcId="{265C0B68-4500-4EE2-9825-2A9E90FE4E8D}" destId="{0679EF70-E220-4EC1-B446-0D677E8FBF0F}" srcOrd="0" destOrd="10" presId="urn:microsoft.com/office/officeart/2005/8/layout/vList2"/>
    <dgm:cxn modelId="{AB806CD6-2480-458A-B528-DF1C5BE4709D}" type="presOf" srcId="{7BA427F9-2BCA-46BC-AED1-45474B6BAE2F}" destId="{0679EF70-E220-4EC1-B446-0D677E8FBF0F}" srcOrd="0" destOrd="1" presId="urn:microsoft.com/office/officeart/2005/8/layout/vList2"/>
    <dgm:cxn modelId="{41225D76-B27B-46FD-A406-88D5DD3AAEDF}" srcId="{34A79E74-640B-48B6-80EC-D4FFD19AD229}" destId="{7BA427F9-2BCA-46BC-AED1-45474B6BAE2F}" srcOrd="1" destOrd="0" parTransId="{795AD060-1182-4D13-A503-18706FDE012D}" sibTransId="{7D7E3A50-6104-41E3-B7E9-583087BEE169}"/>
    <dgm:cxn modelId="{0446F237-2101-45FD-9D95-1DFE9375DD00}" type="presOf" srcId="{EDF0E4DE-87F9-454B-8CFD-6EE06F856601}" destId="{0679EF70-E220-4EC1-B446-0D677E8FBF0F}" srcOrd="0" destOrd="0" presId="urn:microsoft.com/office/officeart/2005/8/layout/vList2"/>
    <dgm:cxn modelId="{BE0FA349-CAB8-4387-8B75-82A805C53113}" srcId="{34A79E74-640B-48B6-80EC-D4FFD19AD229}" destId="{9C76438B-1E7B-4AE0-A9D1-D6306E914717}" srcOrd="11" destOrd="0" parTransId="{01DABCA3-7EA9-4175-ADF9-1067DF0CB30B}" sibTransId="{AD017520-B27A-4743-928B-57FF4B41FAF5}"/>
    <dgm:cxn modelId="{ABAEE089-4909-4FED-99A5-11F1F33C7770}" srcId="{48E6A83D-FB3D-4AA1-9CE5-6B5C94790757}" destId="{28C0C3E7-424B-4797-963A-E8E1FA59AC76}" srcOrd="2" destOrd="0" parTransId="{17DF0450-460A-4E4B-9D24-BA8943233095}" sibTransId="{AEF1ED13-E31F-4DD3-A6CB-AEC80037152D}"/>
    <dgm:cxn modelId="{0E299367-3290-4D31-BF63-9DA94CC834B7}" type="presOf" srcId="{34A79E74-640B-48B6-80EC-D4FFD19AD229}" destId="{563731E6-E24E-4A38-989E-0BE4D9D038B9}" srcOrd="0" destOrd="0" presId="urn:microsoft.com/office/officeart/2005/8/layout/vList2"/>
    <dgm:cxn modelId="{9EDC4641-18B5-4686-89D6-A08D7038BD3F}" srcId="{34A79E74-640B-48B6-80EC-D4FFD19AD229}" destId="{BF156A8E-30C8-4D66-8110-F4CC2EA5BA1A}" srcOrd="9" destOrd="0" parTransId="{4C5535B7-CD0D-47C5-B921-F8AAFFB6312C}" sibTransId="{F09A023F-E8E5-4A12-8D7B-4B90FB9837A5}"/>
    <dgm:cxn modelId="{B6298342-6A2A-4D2E-8EDB-C535EC0A50A5}" srcId="{34A79E74-640B-48B6-80EC-D4FFD19AD229}" destId="{2E57C836-D988-4B4F-A6D6-3118B8A03441}" srcOrd="7" destOrd="0" parTransId="{AD012BC2-0B60-4F0D-8BC5-B8B6D20CB223}" sibTransId="{987F9A30-D558-423D-951C-AF9881C96257}"/>
    <dgm:cxn modelId="{79916CEA-BDB5-402C-A7A2-44E5569D7F36}" srcId="{34A79E74-640B-48B6-80EC-D4FFD19AD229}" destId="{E6A78D1C-D5FD-4435-9087-4E43F129407B}" srcOrd="3" destOrd="0" parTransId="{DB53CA63-7797-489D-A0DD-7D950CBA3A91}" sibTransId="{B05590AA-3C5B-4489-B893-F1364A5BA7AD}"/>
    <dgm:cxn modelId="{056E9347-F2A8-4280-828B-6C80D047CA38}" srcId="{34A79E74-640B-48B6-80EC-D4FFD19AD229}" destId="{EDF0E4DE-87F9-454B-8CFD-6EE06F856601}" srcOrd="0" destOrd="0" parTransId="{4994C2C7-1260-4C40-95A8-4A3B57F4EB0E}" sibTransId="{4CA83B71-5751-43F0-8E27-D6E0C1608FCD}"/>
    <dgm:cxn modelId="{85267CF5-F08D-4546-95B8-A78147D42F60}" srcId="{48E6A83D-FB3D-4AA1-9CE5-6B5C94790757}" destId="{FF0CB275-1372-43FA-882D-1E7C29D7B754}" srcOrd="0" destOrd="0" parTransId="{27C792EC-B296-49B2-AD70-0A847FD0117C}" sibTransId="{C98EC45C-E6A8-4A74-A419-C39A40422A21}"/>
    <dgm:cxn modelId="{3F7497D4-43EE-4B39-8773-B027734B767C}" srcId="{34934868-E6C4-411F-B2BF-87B24EF6D4A3}" destId="{34A79E74-640B-48B6-80EC-D4FFD19AD229}" srcOrd="0" destOrd="0" parTransId="{DC397FF4-F490-439C-AA1B-71D7EF19E2CC}" sibTransId="{45A8159C-D5AC-45BE-AC8F-06494EBE8546}"/>
    <dgm:cxn modelId="{51F2E226-5B1A-41B9-AD4A-FEB08499BE19}" srcId="{34A79E74-640B-48B6-80EC-D4FFD19AD229}" destId="{17C22789-BD27-45D6-B100-FB56E3D2E9C6}" srcOrd="4" destOrd="0" parTransId="{AB185E42-1A91-45B9-A24D-EB9DF898846B}" sibTransId="{ED9EBAE5-B895-48ED-AAFD-11E01CC72B10}"/>
    <dgm:cxn modelId="{F3B03F7A-309C-4937-A993-9506B1E70D4C}" srcId="{34A79E74-640B-48B6-80EC-D4FFD19AD229}" destId="{0223B6B7-0566-4971-BFA6-293C61A254E7}" srcOrd="5" destOrd="0" parTransId="{ED24C866-C34E-4492-ADD7-440035F1D55B}" sibTransId="{F6249749-3E6A-424E-A44C-16F4D9E699DB}"/>
    <dgm:cxn modelId="{CB8BAC8A-B52E-4232-B1E1-FF96B6B930FF}" type="presOf" srcId="{FF0CB275-1372-43FA-882D-1E7C29D7B754}" destId="{574D30D7-8D5A-4A8D-A16A-CDDE42797DAB}" srcOrd="0" destOrd="0" presId="urn:microsoft.com/office/officeart/2005/8/layout/vList2"/>
    <dgm:cxn modelId="{F172D6B5-2BD4-4411-B2DC-33B404DEC8D4}" srcId="{34A79E74-640B-48B6-80EC-D4FFD19AD229}" destId="{3DF17BF7-8301-4321-8D60-D772EC2CA679}" srcOrd="2" destOrd="0" parTransId="{D1504E02-A74F-48DE-B5B3-0C1D558D5003}" sibTransId="{EADAC1C4-D1E4-4CA2-8E6F-779FDD86C2F2}"/>
    <dgm:cxn modelId="{1E6591EE-7126-4884-8534-72E6D07687E0}" type="presOf" srcId="{34934868-E6C4-411F-B2BF-87B24EF6D4A3}" destId="{09433F4C-B440-4B80-AFBE-18E67D2635CE}" srcOrd="0" destOrd="0" presId="urn:microsoft.com/office/officeart/2005/8/layout/vList2"/>
    <dgm:cxn modelId="{A2D1057C-F8E7-4E78-A786-FF822D5B992D}" srcId="{48E6A83D-FB3D-4AA1-9CE5-6B5C94790757}" destId="{58EC4C37-C3E6-470C-A10B-490A992F4C2E}" srcOrd="5" destOrd="0" parTransId="{161FEB83-2B8B-4470-91CC-A994B4B524F2}" sibTransId="{FDA5DA94-9AD9-4CBA-9692-9665D4423183}"/>
    <dgm:cxn modelId="{5012FB3B-15E9-4F3C-AA74-73297165DF69}" type="presOf" srcId="{17C22789-BD27-45D6-B100-FB56E3D2E9C6}" destId="{0679EF70-E220-4EC1-B446-0D677E8FBF0F}" srcOrd="0" destOrd="4" presId="urn:microsoft.com/office/officeart/2005/8/layout/vList2"/>
    <dgm:cxn modelId="{3E61F5CB-C29C-46C9-BC70-C3D0C3C2540B}" type="presParOf" srcId="{09433F4C-B440-4B80-AFBE-18E67D2635CE}" destId="{563731E6-E24E-4A38-989E-0BE4D9D038B9}" srcOrd="0" destOrd="0" presId="urn:microsoft.com/office/officeart/2005/8/layout/vList2"/>
    <dgm:cxn modelId="{6E7111D7-3EE2-452C-9546-93178C43609D}" type="presParOf" srcId="{09433F4C-B440-4B80-AFBE-18E67D2635CE}" destId="{0679EF70-E220-4EC1-B446-0D677E8FBF0F}" srcOrd="1" destOrd="0" presId="urn:microsoft.com/office/officeart/2005/8/layout/vList2"/>
    <dgm:cxn modelId="{96300C08-C768-49D4-9988-31C9A5C5801E}" type="presParOf" srcId="{09433F4C-B440-4B80-AFBE-18E67D2635CE}" destId="{6C860F53-0DC4-46D1-AB7A-E8568E42B3DF}" srcOrd="2" destOrd="0" presId="urn:microsoft.com/office/officeart/2005/8/layout/vList2"/>
    <dgm:cxn modelId="{656C6A9F-DBD5-4664-A4B6-7F53CDE2292A}" type="presParOf" srcId="{09433F4C-B440-4B80-AFBE-18E67D2635CE}" destId="{574D30D7-8D5A-4A8D-A16A-CDDE42797DAB}"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E9EB46-8E3D-48DF-9808-303FFF8D1136}" type="doc">
      <dgm:prSet loTypeId="urn:microsoft.com/office/officeart/2005/8/layout/arrow2" loCatId="process" qsTypeId="urn:microsoft.com/office/officeart/2005/8/quickstyle/simple1" qsCatId="simple" csTypeId="urn:microsoft.com/office/officeart/2005/8/colors/accent1_2" csCatId="accent1" phldr="1"/>
      <dgm:spPr/>
    </dgm:pt>
    <dgm:pt modelId="{3D35BFDA-9FC1-4EF2-A82E-972F70E9F792}">
      <dgm:prSet phldrT="[Texte]"/>
      <dgm:spPr/>
      <dgm:t>
        <a:bodyPr/>
        <a:lstStyle/>
        <a:p>
          <a:pPr algn="l"/>
          <a:r>
            <a:rPr lang="fr-FR" dirty="0" smtClean="0">
              <a:solidFill>
                <a:schemeClr val="accent6"/>
              </a:solidFill>
            </a:rPr>
            <a:t>Lancement &amp; constitution du comité de pilotage </a:t>
          </a:r>
          <a:endParaRPr lang="fr-FR" dirty="0">
            <a:solidFill>
              <a:schemeClr val="accent6"/>
            </a:solidFill>
          </a:endParaRPr>
        </a:p>
      </dgm:t>
    </dgm:pt>
    <dgm:pt modelId="{4A65C37B-4665-4C75-8A8B-CA379521F1D2}" type="parTrans" cxnId="{642F7BBA-57FB-405B-B512-D83DACABBD7C}">
      <dgm:prSet/>
      <dgm:spPr/>
      <dgm:t>
        <a:bodyPr/>
        <a:lstStyle/>
        <a:p>
          <a:endParaRPr lang="fr-FR"/>
        </a:p>
      </dgm:t>
    </dgm:pt>
    <dgm:pt modelId="{CA5D1A06-0AF2-4BB0-861C-5B55E25F5322}" type="sibTrans" cxnId="{642F7BBA-57FB-405B-B512-D83DACABBD7C}">
      <dgm:prSet/>
      <dgm:spPr/>
      <dgm:t>
        <a:bodyPr/>
        <a:lstStyle/>
        <a:p>
          <a:endParaRPr lang="fr-FR"/>
        </a:p>
      </dgm:t>
    </dgm:pt>
    <dgm:pt modelId="{4331CFD8-8F7D-4855-97A2-35E46B3D0AFE}">
      <dgm:prSet phldrT="[Texte]"/>
      <dgm:spPr/>
      <dgm:t>
        <a:bodyPr/>
        <a:lstStyle/>
        <a:p>
          <a:r>
            <a:rPr lang="fr-FR" dirty="0" smtClean="0">
              <a:solidFill>
                <a:schemeClr val="accent6"/>
              </a:solidFill>
            </a:rPr>
            <a:t>Elaborer un plan d’actions </a:t>
          </a:r>
          <a:endParaRPr lang="fr-FR" dirty="0">
            <a:solidFill>
              <a:schemeClr val="accent6"/>
            </a:solidFill>
          </a:endParaRPr>
        </a:p>
      </dgm:t>
    </dgm:pt>
    <dgm:pt modelId="{975597A3-345B-46CC-9024-00FFF4762DCB}" type="parTrans" cxnId="{866146B1-F6D1-4EBC-9584-5133B4E3337D}">
      <dgm:prSet/>
      <dgm:spPr/>
      <dgm:t>
        <a:bodyPr/>
        <a:lstStyle/>
        <a:p>
          <a:endParaRPr lang="fr-FR"/>
        </a:p>
      </dgm:t>
    </dgm:pt>
    <dgm:pt modelId="{190822DE-4108-42D7-A5EC-5788E38BECDB}" type="sibTrans" cxnId="{866146B1-F6D1-4EBC-9584-5133B4E3337D}">
      <dgm:prSet/>
      <dgm:spPr/>
      <dgm:t>
        <a:bodyPr/>
        <a:lstStyle/>
        <a:p>
          <a:endParaRPr lang="fr-FR"/>
        </a:p>
      </dgm:t>
    </dgm:pt>
    <dgm:pt modelId="{1303189E-E64A-499E-9A59-86CDF2987E5D}">
      <dgm:prSet phldrT="[Texte]"/>
      <dgm:spPr/>
      <dgm:t>
        <a:bodyPr/>
        <a:lstStyle/>
        <a:p>
          <a:r>
            <a:rPr lang="fr-FR" dirty="0" smtClean="0">
              <a:solidFill>
                <a:schemeClr val="accent6"/>
              </a:solidFill>
            </a:rPr>
            <a:t>Réaliser les mesures du plan </a:t>
          </a:r>
          <a:endParaRPr lang="fr-FR" dirty="0">
            <a:solidFill>
              <a:schemeClr val="accent6"/>
            </a:solidFill>
          </a:endParaRPr>
        </a:p>
      </dgm:t>
    </dgm:pt>
    <dgm:pt modelId="{6A7C5E17-FE1D-4E01-89F4-12B2461CD7C9}" type="parTrans" cxnId="{9CAE80C0-734C-44DA-A463-A399A42C313E}">
      <dgm:prSet/>
      <dgm:spPr/>
      <dgm:t>
        <a:bodyPr/>
        <a:lstStyle/>
        <a:p>
          <a:endParaRPr lang="fr-FR"/>
        </a:p>
      </dgm:t>
    </dgm:pt>
    <dgm:pt modelId="{066DE897-073C-45D7-98AC-B8C35E61ABD9}" type="sibTrans" cxnId="{9CAE80C0-734C-44DA-A463-A399A42C313E}">
      <dgm:prSet/>
      <dgm:spPr/>
      <dgm:t>
        <a:bodyPr/>
        <a:lstStyle/>
        <a:p>
          <a:endParaRPr lang="fr-FR"/>
        </a:p>
      </dgm:t>
    </dgm:pt>
    <dgm:pt modelId="{65C281B0-786B-4F20-AAA3-99F03B1E1B89}">
      <dgm:prSet/>
      <dgm:spPr/>
      <dgm:t>
        <a:bodyPr/>
        <a:lstStyle/>
        <a:p>
          <a:r>
            <a:rPr lang="fr-FR" dirty="0" smtClean="0">
              <a:solidFill>
                <a:schemeClr val="accent6"/>
              </a:solidFill>
            </a:rPr>
            <a:t>Conduire un diagnostic </a:t>
          </a:r>
          <a:endParaRPr lang="fr-FR" dirty="0">
            <a:solidFill>
              <a:schemeClr val="accent6"/>
            </a:solidFill>
          </a:endParaRPr>
        </a:p>
      </dgm:t>
    </dgm:pt>
    <dgm:pt modelId="{FFA28459-4AFD-467E-91A1-8E679FC98E9D}" type="parTrans" cxnId="{21F54D4D-BC97-41F4-9B8C-CE464E432310}">
      <dgm:prSet/>
      <dgm:spPr/>
      <dgm:t>
        <a:bodyPr/>
        <a:lstStyle/>
        <a:p>
          <a:endParaRPr lang="fr-FR"/>
        </a:p>
      </dgm:t>
    </dgm:pt>
    <dgm:pt modelId="{8A9549FB-B531-423F-B937-61185DC19569}" type="sibTrans" cxnId="{21F54D4D-BC97-41F4-9B8C-CE464E432310}">
      <dgm:prSet/>
      <dgm:spPr/>
      <dgm:t>
        <a:bodyPr/>
        <a:lstStyle/>
        <a:p>
          <a:endParaRPr lang="fr-FR"/>
        </a:p>
      </dgm:t>
    </dgm:pt>
    <dgm:pt modelId="{3B49CE96-21C3-45DA-84C0-D8AF0F3F8EF8}">
      <dgm:prSet/>
      <dgm:spPr/>
      <dgm:t>
        <a:bodyPr/>
        <a:lstStyle/>
        <a:p>
          <a:r>
            <a:rPr lang="fr-FR" dirty="0" smtClean="0">
              <a:solidFill>
                <a:schemeClr val="accent6"/>
              </a:solidFill>
            </a:rPr>
            <a:t>Evaluer la démarche </a:t>
          </a:r>
          <a:endParaRPr lang="fr-FR" dirty="0">
            <a:solidFill>
              <a:schemeClr val="accent6"/>
            </a:solidFill>
          </a:endParaRPr>
        </a:p>
      </dgm:t>
    </dgm:pt>
    <dgm:pt modelId="{96AC36C1-5528-44DD-B275-F926C4C45E01}" type="parTrans" cxnId="{20371B89-0411-48E0-9ABF-8259A242C105}">
      <dgm:prSet/>
      <dgm:spPr/>
      <dgm:t>
        <a:bodyPr/>
        <a:lstStyle/>
        <a:p>
          <a:endParaRPr lang="fr-FR"/>
        </a:p>
      </dgm:t>
    </dgm:pt>
    <dgm:pt modelId="{88EEC62F-2122-4772-8697-59E0C295FB11}" type="sibTrans" cxnId="{20371B89-0411-48E0-9ABF-8259A242C105}">
      <dgm:prSet/>
      <dgm:spPr/>
      <dgm:t>
        <a:bodyPr/>
        <a:lstStyle/>
        <a:p>
          <a:endParaRPr lang="fr-FR"/>
        </a:p>
      </dgm:t>
    </dgm:pt>
    <dgm:pt modelId="{40151BF3-CD6D-4640-B49A-CC6D2AC2EFCC}" type="pres">
      <dgm:prSet presAssocID="{79E9EB46-8E3D-48DF-9808-303FFF8D1136}" presName="arrowDiagram" presStyleCnt="0">
        <dgm:presLayoutVars>
          <dgm:chMax val="5"/>
          <dgm:dir/>
          <dgm:resizeHandles val="exact"/>
        </dgm:presLayoutVars>
      </dgm:prSet>
      <dgm:spPr/>
    </dgm:pt>
    <dgm:pt modelId="{A1FE3387-0DCB-41A5-B7EA-B962992B6215}" type="pres">
      <dgm:prSet presAssocID="{79E9EB46-8E3D-48DF-9808-303FFF8D1136}" presName="arrow" presStyleLbl="bgShp" presStyleIdx="0" presStyleCnt="1"/>
      <dgm:spPr/>
    </dgm:pt>
    <dgm:pt modelId="{86154A42-16A4-462C-A3CE-639E642CC348}" type="pres">
      <dgm:prSet presAssocID="{79E9EB46-8E3D-48DF-9808-303FFF8D1136}" presName="arrowDiagram5" presStyleCnt="0"/>
      <dgm:spPr/>
    </dgm:pt>
    <dgm:pt modelId="{4495AB21-0C7A-4C03-A655-6A018957B3B1}" type="pres">
      <dgm:prSet presAssocID="{3D35BFDA-9FC1-4EF2-A82E-972F70E9F792}" presName="bullet5a" presStyleLbl="node1" presStyleIdx="0" presStyleCnt="5"/>
      <dgm:spPr/>
    </dgm:pt>
    <dgm:pt modelId="{55E8A595-2F1D-476A-A669-1D76D599660C}" type="pres">
      <dgm:prSet presAssocID="{3D35BFDA-9FC1-4EF2-A82E-972F70E9F792}" presName="textBox5a" presStyleLbl="revTx" presStyleIdx="0" presStyleCnt="5" custScaleX="222167" custLinFactNeighborY="5976">
        <dgm:presLayoutVars>
          <dgm:bulletEnabled val="1"/>
        </dgm:presLayoutVars>
      </dgm:prSet>
      <dgm:spPr/>
      <dgm:t>
        <a:bodyPr/>
        <a:lstStyle/>
        <a:p>
          <a:endParaRPr lang="fr-FR"/>
        </a:p>
      </dgm:t>
    </dgm:pt>
    <dgm:pt modelId="{98DF0A41-ED0F-4085-9813-0732F5E56143}" type="pres">
      <dgm:prSet presAssocID="{65C281B0-786B-4F20-AAA3-99F03B1E1B89}" presName="bullet5b" presStyleLbl="node1" presStyleIdx="1" presStyleCnt="5"/>
      <dgm:spPr/>
    </dgm:pt>
    <dgm:pt modelId="{90FF5736-5F36-46D9-80FB-75C56BF57994}" type="pres">
      <dgm:prSet presAssocID="{65C281B0-786B-4F20-AAA3-99F03B1E1B89}" presName="textBox5b" presStyleLbl="revTx" presStyleIdx="1" presStyleCnt="5" custScaleX="149311" custLinFactNeighborX="2677" custLinFactNeighborY="8060">
        <dgm:presLayoutVars>
          <dgm:bulletEnabled val="1"/>
        </dgm:presLayoutVars>
      </dgm:prSet>
      <dgm:spPr/>
      <dgm:t>
        <a:bodyPr/>
        <a:lstStyle/>
        <a:p>
          <a:endParaRPr lang="fr-FR"/>
        </a:p>
      </dgm:t>
    </dgm:pt>
    <dgm:pt modelId="{135D4ADA-E3CE-4411-8C13-0ABC643BB4B9}" type="pres">
      <dgm:prSet presAssocID="{4331CFD8-8F7D-4855-97A2-35E46B3D0AFE}" presName="bullet5c" presStyleLbl="node1" presStyleIdx="2" presStyleCnt="5"/>
      <dgm:spPr/>
    </dgm:pt>
    <dgm:pt modelId="{6177008D-850A-468C-8A10-65140F5CB5E8}" type="pres">
      <dgm:prSet presAssocID="{4331CFD8-8F7D-4855-97A2-35E46B3D0AFE}" presName="textBox5c" presStyleLbl="revTx" presStyleIdx="2" presStyleCnt="5" custScaleX="123171" custLinFactNeighborX="5671" custLinFactNeighborY="8067">
        <dgm:presLayoutVars>
          <dgm:bulletEnabled val="1"/>
        </dgm:presLayoutVars>
      </dgm:prSet>
      <dgm:spPr/>
      <dgm:t>
        <a:bodyPr/>
        <a:lstStyle/>
        <a:p>
          <a:endParaRPr lang="fr-FR"/>
        </a:p>
      </dgm:t>
    </dgm:pt>
    <dgm:pt modelId="{1574A9A2-6F54-48E5-BBB1-7BF24F1F7594}" type="pres">
      <dgm:prSet presAssocID="{1303189E-E64A-499E-9A59-86CDF2987E5D}" presName="bullet5d" presStyleLbl="node1" presStyleIdx="3" presStyleCnt="5"/>
      <dgm:spPr/>
    </dgm:pt>
    <dgm:pt modelId="{23C23682-51C5-4313-B32F-1F0D4A13EEF4}" type="pres">
      <dgm:prSet presAssocID="{1303189E-E64A-499E-9A59-86CDF2987E5D}" presName="textBox5d" presStyleLbl="revTx" presStyleIdx="3" presStyleCnt="5" custScaleX="139012" custLinFactNeighborX="11666" custLinFactNeighborY="6767">
        <dgm:presLayoutVars>
          <dgm:bulletEnabled val="1"/>
        </dgm:presLayoutVars>
      </dgm:prSet>
      <dgm:spPr/>
      <dgm:t>
        <a:bodyPr/>
        <a:lstStyle/>
        <a:p>
          <a:endParaRPr lang="fr-FR"/>
        </a:p>
      </dgm:t>
    </dgm:pt>
    <dgm:pt modelId="{3BBA5496-1AC5-400C-ACF3-15CDC9BCBAA1}" type="pres">
      <dgm:prSet presAssocID="{3B49CE96-21C3-45DA-84C0-D8AF0F3F8EF8}" presName="bullet5e" presStyleLbl="node1" presStyleIdx="4" presStyleCnt="5"/>
      <dgm:spPr/>
    </dgm:pt>
    <dgm:pt modelId="{A8A27E2F-5542-40B9-8F61-3FF65DDFF9BD}" type="pres">
      <dgm:prSet presAssocID="{3B49CE96-21C3-45DA-84C0-D8AF0F3F8EF8}" presName="textBox5e" presStyleLbl="revTx" presStyleIdx="4" presStyleCnt="5">
        <dgm:presLayoutVars>
          <dgm:bulletEnabled val="1"/>
        </dgm:presLayoutVars>
      </dgm:prSet>
      <dgm:spPr/>
      <dgm:t>
        <a:bodyPr/>
        <a:lstStyle/>
        <a:p>
          <a:endParaRPr lang="fr-FR"/>
        </a:p>
      </dgm:t>
    </dgm:pt>
  </dgm:ptLst>
  <dgm:cxnLst>
    <dgm:cxn modelId="{20371B89-0411-48E0-9ABF-8259A242C105}" srcId="{79E9EB46-8E3D-48DF-9808-303FFF8D1136}" destId="{3B49CE96-21C3-45DA-84C0-D8AF0F3F8EF8}" srcOrd="4" destOrd="0" parTransId="{96AC36C1-5528-44DD-B275-F926C4C45E01}" sibTransId="{88EEC62F-2122-4772-8697-59E0C295FB11}"/>
    <dgm:cxn modelId="{920E3EFE-4291-40A6-8D42-87E3A7AD83CC}" type="presOf" srcId="{1303189E-E64A-499E-9A59-86CDF2987E5D}" destId="{23C23682-51C5-4313-B32F-1F0D4A13EEF4}" srcOrd="0" destOrd="0" presId="urn:microsoft.com/office/officeart/2005/8/layout/arrow2"/>
    <dgm:cxn modelId="{E901A761-3822-46F0-B160-AA9BC6C79F8B}" type="presOf" srcId="{3D35BFDA-9FC1-4EF2-A82E-972F70E9F792}" destId="{55E8A595-2F1D-476A-A669-1D76D599660C}" srcOrd="0" destOrd="0" presId="urn:microsoft.com/office/officeart/2005/8/layout/arrow2"/>
    <dgm:cxn modelId="{73D30B43-9DE8-4486-B4C9-D7D4185A5A81}" type="presOf" srcId="{3B49CE96-21C3-45DA-84C0-D8AF0F3F8EF8}" destId="{A8A27E2F-5542-40B9-8F61-3FF65DDFF9BD}" srcOrd="0" destOrd="0" presId="urn:microsoft.com/office/officeart/2005/8/layout/arrow2"/>
    <dgm:cxn modelId="{642F7BBA-57FB-405B-B512-D83DACABBD7C}" srcId="{79E9EB46-8E3D-48DF-9808-303FFF8D1136}" destId="{3D35BFDA-9FC1-4EF2-A82E-972F70E9F792}" srcOrd="0" destOrd="0" parTransId="{4A65C37B-4665-4C75-8A8B-CA379521F1D2}" sibTransId="{CA5D1A06-0AF2-4BB0-861C-5B55E25F5322}"/>
    <dgm:cxn modelId="{9CAE80C0-734C-44DA-A463-A399A42C313E}" srcId="{79E9EB46-8E3D-48DF-9808-303FFF8D1136}" destId="{1303189E-E64A-499E-9A59-86CDF2987E5D}" srcOrd="3" destOrd="0" parTransId="{6A7C5E17-FE1D-4E01-89F4-12B2461CD7C9}" sibTransId="{066DE897-073C-45D7-98AC-B8C35E61ABD9}"/>
    <dgm:cxn modelId="{839BBDF0-900F-4212-B836-C7810EA31568}" type="presOf" srcId="{65C281B0-786B-4F20-AAA3-99F03B1E1B89}" destId="{90FF5736-5F36-46D9-80FB-75C56BF57994}" srcOrd="0" destOrd="0" presId="urn:microsoft.com/office/officeart/2005/8/layout/arrow2"/>
    <dgm:cxn modelId="{21F54D4D-BC97-41F4-9B8C-CE464E432310}" srcId="{79E9EB46-8E3D-48DF-9808-303FFF8D1136}" destId="{65C281B0-786B-4F20-AAA3-99F03B1E1B89}" srcOrd="1" destOrd="0" parTransId="{FFA28459-4AFD-467E-91A1-8E679FC98E9D}" sibTransId="{8A9549FB-B531-423F-B937-61185DC19569}"/>
    <dgm:cxn modelId="{18F7D9EB-E334-4A21-BCD5-323987ED3C54}" type="presOf" srcId="{79E9EB46-8E3D-48DF-9808-303FFF8D1136}" destId="{40151BF3-CD6D-4640-B49A-CC6D2AC2EFCC}" srcOrd="0" destOrd="0" presId="urn:microsoft.com/office/officeart/2005/8/layout/arrow2"/>
    <dgm:cxn modelId="{89ACD461-3310-472F-9600-CBA477BE6E55}" type="presOf" srcId="{4331CFD8-8F7D-4855-97A2-35E46B3D0AFE}" destId="{6177008D-850A-468C-8A10-65140F5CB5E8}" srcOrd="0" destOrd="0" presId="urn:microsoft.com/office/officeart/2005/8/layout/arrow2"/>
    <dgm:cxn modelId="{866146B1-F6D1-4EBC-9584-5133B4E3337D}" srcId="{79E9EB46-8E3D-48DF-9808-303FFF8D1136}" destId="{4331CFD8-8F7D-4855-97A2-35E46B3D0AFE}" srcOrd="2" destOrd="0" parTransId="{975597A3-345B-46CC-9024-00FFF4762DCB}" sibTransId="{190822DE-4108-42D7-A5EC-5788E38BECDB}"/>
    <dgm:cxn modelId="{78C9393D-715D-4328-9882-42E71BE0906F}" type="presParOf" srcId="{40151BF3-CD6D-4640-B49A-CC6D2AC2EFCC}" destId="{A1FE3387-0DCB-41A5-B7EA-B962992B6215}" srcOrd="0" destOrd="0" presId="urn:microsoft.com/office/officeart/2005/8/layout/arrow2"/>
    <dgm:cxn modelId="{9609AE0A-974B-43E5-BE98-EAC086BD6BF7}" type="presParOf" srcId="{40151BF3-CD6D-4640-B49A-CC6D2AC2EFCC}" destId="{86154A42-16A4-462C-A3CE-639E642CC348}" srcOrd="1" destOrd="0" presId="urn:microsoft.com/office/officeart/2005/8/layout/arrow2"/>
    <dgm:cxn modelId="{F890D676-2698-4B36-97F1-6CD511CA73D7}" type="presParOf" srcId="{86154A42-16A4-462C-A3CE-639E642CC348}" destId="{4495AB21-0C7A-4C03-A655-6A018957B3B1}" srcOrd="0" destOrd="0" presId="urn:microsoft.com/office/officeart/2005/8/layout/arrow2"/>
    <dgm:cxn modelId="{BDFC681B-0B0E-4BDB-B8EA-7DE2D6A52DD2}" type="presParOf" srcId="{86154A42-16A4-462C-A3CE-639E642CC348}" destId="{55E8A595-2F1D-476A-A669-1D76D599660C}" srcOrd="1" destOrd="0" presId="urn:microsoft.com/office/officeart/2005/8/layout/arrow2"/>
    <dgm:cxn modelId="{98C34C3A-BC88-4A5B-A9E6-5634BA70E781}" type="presParOf" srcId="{86154A42-16A4-462C-A3CE-639E642CC348}" destId="{98DF0A41-ED0F-4085-9813-0732F5E56143}" srcOrd="2" destOrd="0" presId="urn:microsoft.com/office/officeart/2005/8/layout/arrow2"/>
    <dgm:cxn modelId="{A3A05DCB-379A-426A-BF61-4CCF525A2033}" type="presParOf" srcId="{86154A42-16A4-462C-A3CE-639E642CC348}" destId="{90FF5736-5F36-46D9-80FB-75C56BF57994}" srcOrd="3" destOrd="0" presId="urn:microsoft.com/office/officeart/2005/8/layout/arrow2"/>
    <dgm:cxn modelId="{AB3A7227-95CE-46DD-8CD4-D16D29E6F15C}" type="presParOf" srcId="{86154A42-16A4-462C-A3CE-639E642CC348}" destId="{135D4ADA-E3CE-4411-8C13-0ABC643BB4B9}" srcOrd="4" destOrd="0" presId="urn:microsoft.com/office/officeart/2005/8/layout/arrow2"/>
    <dgm:cxn modelId="{69D7CC53-4940-4E5F-B7FD-3252B3FE2830}" type="presParOf" srcId="{86154A42-16A4-462C-A3CE-639E642CC348}" destId="{6177008D-850A-468C-8A10-65140F5CB5E8}" srcOrd="5" destOrd="0" presId="urn:microsoft.com/office/officeart/2005/8/layout/arrow2"/>
    <dgm:cxn modelId="{643AF0C3-3E1F-4964-A8B1-EA9AE57CA76A}" type="presParOf" srcId="{86154A42-16A4-462C-A3CE-639E642CC348}" destId="{1574A9A2-6F54-48E5-BBB1-7BF24F1F7594}" srcOrd="6" destOrd="0" presId="urn:microsoft.com/office/officeart/2005/8/layout/arrow2"/>
    <dgm:cxn modelId="{E5F1FEA2-E336-430D-8127-8B02D14832BB}" type="presParOf" srcId="{86154A42-16A4-462C-A3CE-639E642CC348}" destId="{23C23682-51C5-4313-B32F-1F0D4A13EEF4}" srcOrd="7" destOrd="0" presId="urn:microsoft.com/office/officeart/2005/8/layout/arrow2"/>
    <dgm:cxn modelId="{5FCE664B-F9C6-422E-B40A-1EDF39F867D1}" type="presParOf" srcId="{86154A42-16A4-462C-A3CE-639E642CC348}" destId="{3BBA5496-1AC5-400C-ACF3-15CDC9BCBAA1}" srcOrd="8" destOrd="0" presId="urn:microsoft.com/office/officeart/2005/8/layout/arrow2"/>
    <dgm:cxn modelId="{684D1474-EC04-45D6-84B9-611BD28B35F8}" type="presParOf" srcId="{86154A42-16A4-462C-A3CE-639E642CC348}" destId="{A8A27E2F-5542-40B9-8F61-3FF65DDFF9BD}"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C0A243-0F31-47DD-AD03-C914F81034F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r-FR"/>
        </a:p>
      </dgm:t>
    </dgm:pt>
    <dgm:pt modelId="{64B51C83-0575-4B62-B01C-E4AC8A7A752C}">
      <dgm:prSet phldrT="[Texte]"/>
      <dgm:spPr/>
      <dgm:t>
        <a:bodyPr/>
        <a:lstStyle/>
        <a:p>
          <a:r>
            <a:rPr lang="fr-FR" dirty="0" smtClean="0"/>
            <a:t>Accessibilité</a:t>
          </a:r>
          <a:endParaRPr lang="fr-FR" dirty="0"/>
        </a:p>
      </dgm:t>
    </dgm:pt>
    <dgm:pt modelId="{818CF2D8-5C46-450A-B8C0-102DE74E158F}" type="parTrans" cxnId="{37EA8111-A84E-4E75-B9AB-4B743010B51B}">
      <dgm:prSet/>
      <dgm:spPr/>
      <dgm:t>
        <a:bodyPr/>
        <a:lstStyle/>
        <a:p>
          <a:endParaRPr lang="fr-FR"/>
        </a:p>
      </dgm:t>
    </dgm:pt>
    <dgm:pt modelId="{A739E131-7B70-4745-900A-F474B5EA56E5}" type="sibTrans" cxnId="{37EA8111-A84E-4E75-B9AB-4B743010B51B}">
      <dgm:prSet/>
      <dgm:spPr/>
      <dgm:t>
        <a:bodyPr/>
        <a:lstStyle/>
        <a:p>
          <a:endParaRPr lang="fr-FR"/>
        </a:p>
      </dgm:t>
    </dgm:pt>
    <dgm:pt modelId="{42827413-D766-48C7-92D9-8EE176F6F022}">
      <dgm:prSet phldrT="[Texte]" custT="1"/>
      <dgm:spPr/>
      <dgm:t>
        <a:bodyPr/>
        <a:lstStyle/>
        <a:p>
          <a:r>
            <a:rPr lang="fr-FR" sz="1200" b="0" dirty="0" smtClean="0">
              <a:solidFill>
                <a:schemeClr val="tx1"/>
              </a:solidFill>
            </a:rPr>
            <a:t>Fonctionnement de l’établissement</a:t>
          </a:r>
          <a:endParaRPr lang="fr-FR" sz="1200" b="0" dirty="0"/>
        </a:p>
      </dgm:t>
    </dgm:pt>
    <dgm:pt modelId="{748B8714-04BD-4890-BCC3-8E5E0151F057}" type="parTrans" cxnId="{CB752FA9-9B74-41F2-B6E2-429A166ECE47}">
      <dgm:prSet/>
      <dgm:spPr/>
      <dgm:t>
        <a:bodyPr/>
        <a:lstStyle/>
        <a:p>
          <a:endParaRPr lang="fr-FR"/>
        </a:p>
      </dgm:t>
    </dgm:pt>
    <dgm:pt modelId="{A8BBE97E-D256-43C1-AD26-A1F3E1AFFC30}" type="sibTrans" cxnId="{CB752FA9-9B74-41F2-B6E2-429A166ECE47}">
      <dgm:prSet/>
      <dgm:spPr/>
      <dgm:t>
        <a:bodyPr/>
        <a:lstStyle/>
        <a:p>
          <a:endParaRPr lang="fr-FR"/>
        </a:p>
      </dgm:t>
    </dgm:pt>
    <dgm:pt modelId="{F82984AD-CCF2-45AB-BB87-1B12DA041A99}">
      <dgm:prSet phldrT="[Texte]"/>
      <dgm:spPr/>
      <dgm:t>
        <a:bodyPr/>
        <a:lstStyle/>
        <a:p>
          <a:r>
            <a:rPr lang="fr-FR" dirty="0" smtClean="0"/>
            <a:t>Mobilité des usagers</a:t>
          </a:r>
          <a:endParaRPr lang="fr-FR" dirty="0"/>
        </a:p>
      </dgm:t>
    </dgm:pt>
    <dgm:pt modelId="{E6F1CC4B-3298-42B2-BE18-42E545EA8AA8}" type="parTrans" cxnId="{BCE8CEA9-F0A7-4822-912E-E442A4407B76}">
      <dgm:prSet/>
      <dgm:spPr/>
      <dgm:t>
        <a:bodyPr/>
        <a:lstStyle/>
        <a:p>
          <a:endParaRPr lang="fr-FR"/>
        </a:p>
      </dgm:t>
    </dgm:pt>
    <dgm:pt modelId="{29D4F1D9-CFFD-4796-B46C-2D93F290FADA}" type="sibTrans" cxnId="{BCE8CEA9-F0A7-4822-912E-E442A4407B76}">
      <dgm:prSet/>
      <dgm:spPr/>
      <dgm:t>
        <a:bodyPr/>
        <a:lstStyle/>
        <a:p>
          <a:endParaRPr lang="fr-FR"/>
        </a:p>
      </dgm:t>
    </dgm:pt>
    <dgm:pt modelId="{DF808C12-EE0E-44A1-BD1A-5D8CEC568323}">
      <dgm:prSet phldrT="[Texte]" custT="1"/>
      <dgm:spPr/>
      <dgm:t>
        <a:bodyPr/>
        <a:lstStyle/>
        <a:p>
          <a:r>
            <a:rPr lang="fr-FR" sz="1200" b="0" dirty="0" smtClean="0">
              <a:solidFill>
                <a:schemeClr val="tx1"/>
              </a:solidFill>
            </a:rPr>
            <a:t>Identifier les pratiques actuelles de mobilité des élèves et salariés</a:t>
          </a:r>
          <a:endParaRPr lang="fr-FR" sz="1200" b="0" dirty="0">
            <a:solidFill>
              <a:schemeClr val="tx1"/>
            </a:solidFill>
          </a:endParaRPr>
        </a:p>
      </dgm:t>
    </dgm:pt>
    <dgm:pt modelId="{5B1C601D-E596-4408-9F57-97E5FEC97090}" type="parTrans" cxnId="{601AB3DD-E5EC-40AF-9DDB-CCD1EB44375C}">
      <dgm:prSet/>
      <dgm:spPr/>
      <dgm:t>
        <a:bodyPr/>
        <a:lstStyle/>
        <a:p>
          <a:endParaRPr lang="fr-FR"/>
        </a:p>
      </dgm:t>
    </dgm:pt>
    <dgm:pt modelId="{2190A504-264F-4DCA-98BF-2EE9FA828E80}" type="sibTrans" cxnId="{601AB3DD-E5EC-40AF-9DDB-CCD1EB44375C}">
      <dgm:prSet/>
      <dgm:spPr/>
      <dgm:t>
        <a:bodyPr/>
        <a:lstStyle/>
        <a:p>
          <a:endParaRPr lang="fr-FR"/>
        </a:p>
      </dgm:t>
    </dgm:pt>
    <dgm:pt modelId="{5F127F7E-5CF6-417D-8C8A-75AD6AE015B1}">
      <dgm:prSet custT="1"/>
      <dgm:spPr/>
      <dgm:t>
        <a:bodyPr/>
        <a:lstStyle/>
        <a:p>
          <a:r>
            <a:rPr lang="fr-FR" sz="1200" b="0" dirty="0" smtClean="0">
              <a:solidFill>
                <a:schemeClr val="tx1"/>
              </a:solidFill>
            </a:rPr>
            <a:t>Identifier les démarches déjà mises en place par l’établissement</a:t>
          </a:r>
          <a:endParaRPr lang="fr-FR" sz="1200" b="0" dirty="0">
            <a:solidFill>
              <a:schemeClr val="tx1"/>
            </a:solidFill>
          </a:endParaRPr>
        </a:p>
      </dgm:t>
    </dgm:pt>
    <dgm:pt modelId="{E5183E39-A802-469B-A340-7D741456D16B}" type="parTrans" cxnId="{D3F9E6AA-488F-4631-9F9B-2E318A1B81A7}">
      <dgm:prSet/>
      <dgm:spPr/>
      <dgm:t>
        <a:bodyPr/>
        <a:lstStyle/>
        <a:p>
          <a:endParaRPr lang="fr-FR"/>
        </a:p>
      </dgm:t>
    </dgm:pt>
    <dgm:pt modelId="{1676D785-60FA-4F50-B5FD-3F2C8C97B3A7}" type="sibTrans" cxnId="{D3F9E6AA-488F-4631-9F9B-2E318A1B81A7}">
      <dgm:prSet/>
      <dgm:spPr/>
      <dgm:t>
        <a:bodyPr/>
        <a:lstStyle/>
        <a:p>
          <a:endParaRPr lang="fr-FR"/>
        </a:p>
      </dgm:t>
    </dgm:pt>
    <dgm:pt modelId="{29560DC6-8B65-46B2-BB5B-8CFC0C71971B}">
      <dgm:prSet custT="1"/>
      <dgm:spPr/>
      <dgm:t>
        <a:bodyPr/>
        <a:lstStyle/>
        <a:p>
          <a:r>
            <a:rPr lang="fr-FR" sz="1200" b="0" dirty="0" smtClean="0">
              <a:solidFill>
                <a:schemeClr val="tx1"/>
              </a:solidFill>
            </a:rPr>
            <a:t>Identifier l’offre en mobilité existante </a:t>
          </a:r>
          <a:endParaRPr lang="fr-FR" sz="1200" b="0" dirty="0">
            <a:solidFill>
              <a:schemeClr val="tx1"/>
            </a:solidFill>
          </a:endParaRPr>
        </a:p>
      </dgm:t>
    </dgm:pt>
    <dgm:pt modelId="{4CD0C788-5C1C-4565-8B0B-EECA68EFBB15}" type="parTrans" cxnId="{8D1F0275-4329-4EB3-80AC-B479D15F3602}">
      <dgm:prSet/>
      <dgm:spPr/>
      <dgm:t>
        <a:bodyPr/>
        <a:lstStyle/>
        <a:p>
          <a:endParaRPr lang="fr-FR"/>
        </a:p>
      </dgm:t>
    </dgm:pt>
    <dgm:pt modelId="{B21BD207-BA46-4963-8BED-19B2F1C8D05D}" type="sibTrans" cxnId="{8D1F0275-4329-4EB3-80AC-B479D15F3602}">
      <dgm:prSet/>
      <dgm:spPr/>
      <dgm:t>
        <a:bodyPr/>
        <a:lstStyle/>
        <a:p>
          <a:endParaRPr lang="fr-FR"/>
        </a:p>
      </dgm:t>
    </dgm:pt>
    <dgm:pt modelId="{68069C70-A350-4ED5-93F1-A530B70EA5C5}">
      <dgm:prSet custT="1"/>
      <dgm:spPr/>
      <dgm:t>
        <a:bodyPr/>
        <a:lstStyle/>
        <a:p>
          <a:r>
            <a:rPr lang="fr-FR" sz="1200" b="0" dirty="0" err="1" smtClean="0">
              <a:solidFill>
                <a:schemeClr val="tx1"/>
              </a:solidFill>
            </a:rPr>
            <a:t>Géolocaliser</a:t>
          </a:r>
          <a:r>
            <a:rPr lang="fr-FR" sz="1200" b="0" dirty="0" smtClean="0">
              <a:solidFill>
                <a:schemeClr val="tx1"/>
              </a:solidFill>
            </a:rPr>
            <a:t> les lieux de résidence (</a:t>
          </a:r>
          <a:r>
            <a:rPr lang="fr-FR" sz="1200" b="0" dirty="0" err="1" smtClean="0">
              <a:solidFill>
                <a:schemeClr val="tx1"/>
              </a:solidFill>
            </a:rPr>
            <a:t>cf</a:t>
          </a:r>
          <a:r>
            <a:rPr lang="fr-FR" sz="1200" b="0" dirty="0" smtClean="0">
              <a:solidFill>
                <a:schemeClr val="tx1"/>
              </a:solidFill>
            </a:rPr>
            <a:t> départements), les trajets réguliers</a:t>
          </a:r>
          <a:endParaRPr lang="fr-FR" sz="1200" b="0" dirty="0">
            <a:solidFill>
              <a:schemeClr val="tx1"/>
            </a:solidFill>
          </a:endParaRPr>
        </a:p>
      </dgm:t>
    </dgm:pt>
    <dgm:pt modelId="{109F5925-0561-465F-A634-DD6506C95726}" type="parTrans" cxnId="{AFA580C1-ECEB-422E-ACBC-DCBFA37B9027}">
      <dgm:prSet/>
      <dgm:spPr/>
      <dgm:t>
        <a:bodyPr/>
        <a:lstStyle/>
        <a:p>
          <a:endParaRPr lang="fr-FR"/>
        </a:p>
      </dgm:t>
    </dgm:pt>
    <dgm:pt modelId="{7161D9B7-31F6-4C96-9D58-AFEE132CEC32}" type="sibTrans" cxnId="{AFA580C1-ECEB-422E-ACBC-DCBFA37B9027}">
      <dgm:prSet/>
      <dgm:spPr/>
      <dgm:t>
        <a:bodyPr/>
        <a:lstStyle/>
        <a:p>
          <a:endParaRPr lang="fr-FR"/>
        </a:p>
      </dgm:t>
    </dgm:pt>
    <dgm:pt modelId="{64087160-D42D-48B4-8DB1-464912FE28CA}">
      <dgm:prSet custT="1"/>
      <dgm:spPr/>
      <dgm:t>
        <a:bodyPr/>
        <a:lstStyle/>
        <a:p>
          <a:r>
            <a:rPr lang="fr-FR" sz="1200" b="0" dirty="0" smtClean="0">
              <a:solidFill>
                <a:schemeClr val="tx1"/>
              </a:solidFill>
            </a:rPr>
            <a:t>Recueillir des données sur : l’accidentologie, les points durs </a:t>
          </a:r>
          <a:endParaRPr lang="fr-FR" sz="1200" b="0" dirty="0">
            <a:solidFill>
              <a:schemeClr val="tx1"/>
            </a:solidFill>
          </a:endParaRPr>
        </a:p>
      </dgm:t>
    </dgm:pt>
    <dgm:pt modelId="{281DE050-2CEC-40E7-9EB8-D818BF3ACB17}" type="parTrans" cxnId="{D250392B-C5A9-4D9D-98A1-913246F0B378}">
      <dgm:prSet/>
      <dgm:spPr/>
      <dgm:t>
        <a:bodyPr/>
        <a:lstStyle/>
        <a:p>
          <a:endParaRPr lang="fr-FR"/>
        </a:p>
      </dgm:t>
    </dgm:pt>
    <dgm:pt modelId="{B8BDB1CE-DF28-4259-8609-0E79CCFD7AEA}" type="sibTrans" cxnId="{D250392B-C5A9-4D9D-98A1-913246F0B378}">
      <dgm:prSet/>
      <dgm:spPr/>
      <dgm:t>
        <a:bodyPr/>
        <a:lstStyle/>
        <a:p>
          <a:endParaRPr lang="fr-FR"/>
        </a:p>
      </dgm:t>
    </dgm:pt>
    <dgm:pt modelId="{F2968744-EF1D-48C6-ACC9-A71A568895BE}">
      <dgm:prSet custT="1"/>
      <dgm:spPr/>
      <dgm:t>
        <a:bodyPr/>
        <a:lstStyle/>
        <a:p>
          <a:r>
            <a:rPr lang="fr-FR" sz="1200" b="0" dirty="0" smtClean="0">
              <a:solidFill>
                <a:schemeClr val="tx1"/>
              </a:solidFill>
            </a:rPr>
            <a:t>Evaluer la qualité et le niveau d’accessibilité par tous les modes de transport (voiture, stationnement, vélo, marche, transport en commun) </a:t>
          </a:r>
          <a:endParaRPr lang="fr-FR" sz="1200" b="0" dirty="0">
            <a:solidFill>
              <a:schemeClr val="tx1"/>
            </a:solidFill>
          </a:endParaRPr>
        </a:p>
      </dgm:t>
    </dgm:pt>
    <dgm:pt modelId="{AD5B4D5E-C11B-4FF8-8862-43CA164B6AA5}" type="sibTrans" cxnId="{076AA812-81B3-4167-BB76-A87DD3D8C5C9}">
      <dgm:prSet/>
      <dgm:spPr/>
      <dgm:t>
        <a:bodyPr/>
        <a:lstStyle/>
        <a:p>
          <a:endParaRPr lang="fr-FR"/>
        </a:p>
      </dgm:t>
    </dgm:pt>
    <dgm:pt modelId="{E82A786E-4DED-4467-BE5B-E2E25467DFC9}" type="parTrans" cxnId="{076AA812-81B3-4167-BB76-A87DD3D8C5C9}">
      <dgm:prSet/>
      <dgm:spPr/>
      <dgm:t>
        <a:bodyPr/>
        <a:lstStyle/>
        <a:p>
          <a:endParaRPr lang="fr-FR"/>
        </a:p>
      </dgm:t>
    </dgm:pt>
    <dgm:pt modelId="{F21EEC30-429E-4B21-97A5-D010BC5813BB}">
      <dgm:prSet custT="1"/>
      <dgm:spPr/>
      <dgm:t>
        <a:bodyPr/>
        <a:lstStyle/>
        <a:p>
          <a:r>
            <a:rPr lang="fr-FR" sz="1200" b="0" dirty="0" smtClean="0">
              <a:solidFill>
                <a:schemeClr val="tx1"/>
              </a:solidFill>
            </a:rPr>
            <a:t>Identifier les freins au report modal (pts durs, freins psychologiques…) </a:t>
          </a:r>
          <a:endParaRPr lang="fr-FR" sz="1200" b="0" dirty="0">
            <a:solidFill>
              <a:schemeClr val="tx1"/>
            </a:solidFill>
          </a:endParaRPr>
        </a:p>
      </dgm:t>
    </dgm:pt>
    <dgm:pt modelId="{A8277189-CC10-4311-9A7C-FF3729C57042}" type="parTrans" cxnId="{46E08B60-0FA5-425F-A111-9EA9B4F15198}">
      <dgm:prSet/>
      <dgm:spPr/>
      <dgm:t>
        <a:bodyPr/>
        <a:lstStyle/>
        <a:p>
          <a:endParaRPr lang="fr-FR"/>
        </a:p>
      </dgm:t>
    </dgm:pt>
    <dgm:pt modelId="{F2E7AD7F-6C9B-4851-AD85-8F0CBBA640FD}" type="sibTrans" cxnId="{46E08B60-0FA5-425F-A111-9EA9B4F15198}">
      <dgm:prSet/>
      <dgm:spPr/>
      <dgm:t>
        <a:bodyPr/>
        <a:lstStyle/>
        <a:p>
          <a:endParaRPr lang="fr-FR"/>
        </a:p>
      </dgm:t>
    </dgm:pt>
    <dgm:pt modelId="{8CC4AF99-C8B0-4532-A442-97BBCA25A46F}">
      <dgm:prSet custT="1"/>
      <dgm:spPr/>
      <dgm:t>
        <a:bodyPr/>
        <a:lstStyle/>
        <a:p>
          <a:r>
            <a:rPr lang="fr-FR" sz="1200" b="0" dirty="0" smtClean="0">
              <a:solidFill>
                <a:schemeClr val="tx1"/>
              </a:solidFill>
            </a:rPr>
            <a:t>Identifier des potentiels de report modal (possession d’un vélo, accord de principe pour covoiturer…) </a:t>
          </a:r>
          <a:endParaRPr lang="fr-FR" sz="1200" b="0" dirty="0">
            <a:solidFill>
              <a:schemeClr val="tx1"/>
            </a:solidFill>
          </a:endParaRPr>
        </a:p>
      </dgm:t>
    </dgm:pt>
    <dgm:pt modelId="{9A2C3411-00B5-4CF5-B035-737D6E9CE39B}" type="parTrans" cxnId="{F270B675-6957-44EA-8E3A-AC5D6D3F78FE}">
      <dgm:prSet/>
      <dgm:spPr/>
      <dgm:t>
        <a:bodyPr/>
        <a:lstStyle/>
        <a:p>
          <a:endParaRPr lang="fr-FR"/>
        </a:p>
      </dgm:t>
    </dgm:pt>
    <dgm:pt modelId="{D31A42C6-97BC-478E-91F4-E7212051BDE0}" type="sibTrans" cxnId="{F270B675-6957-44EA-8E3A-AC5D6D3F78FE}">
      <dgm:prSet/>
      <dgm:spPr/>
      <dgm:t>
        <a:bodyPr/>
        <a:lstStyle/>
        <a:p>
          <a:endParaRPr lang="fr-FR"/>
        </a:p>
      </dgm:t>
    </dgm:pt>
    <dgm:pt modelId="{E98ADD5B-9794-40EF-90E3-CFBED1AF2459}">
      <dgm:prSet custT="1"/>
      <dgm:spPr/>
      <dgm:t>
        <a:bodyPr/>
        <a:lstStyle/>
        <a:p>
          <a:r>
            <a:rPr lang="fr-FR" sz="1200" b="0" dirty="0" smtClean="0">
              <a:solidFill>
                <a:schemeClr val="tx1"/>
              </a:solidFill>
            </a:rPr>
            <a:t>Vérifier la bonne connaissance de l’offre en mobilité (stationnements </a:t>
          </a:r>
          <a:r>
            <a:rPr lang="fr-FR" sz="1500" b="0" dirty="0" smtClean="0">
              <a:solidFill>
                <a:schemeClr val="tx1"/>
              </a:solidFill>
            </a:rPr>
            <a:t>vélo, prime transport…) </a:t>
          </a:r>
          <a:endParaRPr lang="fr-FR" sz="1200" b="0" dirty="0">
            <a:solidFill>
              <a:schemeClr val="tx1"/>
            </a:solidFill>
          </a:endParaRPr>
        </a:p>
      </dgm:t>
    </dgm:pt>
    <dgm:pt modelId="{8AF95403-3478-440D-8325-C06CA2F430F0}" type="parTrans" cxnId="{32CD2325-A8EF-4A16-A581-444C3B6CFF8D}">
      <dgm:prSet/>
      <dgm:spPr/>
      <dgm:t>
        <a:bodyPr/>
        <a:lstStyle/>
        <a:p>
          <a:endParaRPr lang="fr-FR"/>
        </a:p>
      </dgm:t>
    </dgm:pt>
    <dgm:pt modelId="{63ECC430-BF09-4D70-82CF-BA28FD15C9D1}" type="sibTrans" cxnId="{32CD2325-A8EF-4A16-A581-444C3B6CFF8D}">
      <dgm:prSet/>
      <dgm:spPr/>
      <dgm:t>
        <a:bodyPr/>
        <a:lstStyle/>
        <a:p>
          <a:endParaRPr lang="fr-FR"/>
        </a:p>
      </dgm:t>
    </dgm:pt>
    <dgm:pt modelId="{7848F7E0-DBF8-4A0C-8878-464C195CDA89}" type="pres">
      <dgm:prSet presAssocID="{DFC0A243-0F31-47DD-AD03-C914F81034FB}" presName="Name0" presStyleCnt="0">
        <dgm:presLayoutVars>
          <dgm:dir/>
          <dgm:animLvl val="lvl"/>
          <dgm:resizeHandles val="exact"/>
        </dgm:presLayoutVars>
      </dgm:prSet>
      <dgm:spPr/>
      <dgm:t>
        <a:bodyPr/>
        <a:lstStyle/>
        <a:p>
          <a:endParaRPr lang="fr-FR"/>
        </a:p>
      </dgm:t>
    </dgm:pt>
    <dgm:pt modelId="{9ABD4008-083E-4D9B-B22B-E767C72FBE96}" type="pres">
      <dgm:prSet presAssocID="{64B51C83-0575-4B62-B01C-E4AC8A7A752C}" presName="composite" presStyleCnt="0"/>
      <dgm:spPr/>
    </dgm:pt>
    <dgm:pt modelId="{45222D0E-749A-45F5-B04D-3ADA6DD8EFA7}" type="pres">
      <dgm:prSet presAssocID="{64B51C83-0575-4B62-B01C-E4AC8A7A752C}" presName="parTx" presStyleLbl="alignNode1" presStyleIdx="0" presStyleCnt="2">
        <dgm:presLayoutVars>
          <dgm:chMax val="0"/>
          <dgm:chPref val="0"/>
          <dgm:bulletEnabled val="1"/>
        </dgm:presLayoutVars>
      </dgm:prSet>
      <dgm:spPr/>
      <dgm:t>
        <a:bodyPr/>
        <a:lstStyle/>
        <a:p>
          <a:endParaRPr lang="fr-FR"/>
        </a:p>
      </dgm:t>
    </dgm:pt>
    <dgm:pt modelId="{22EC2488-6EC0-437F-9563-AC6965242890}" type="pres">
      <dgm:prSet presAssocID="{64B51C83-0575-4B62-B01C-E4AC8A7A752C}" presName="desTx" presStyleLbl="alignAccFollowNode1" presStyleIdx="0" presStyleCnt="2">
        <dgm:presLayoutVars>
          <dgm:bulletEnabled val="1"/>
        </dgm:presLayoutVars>
      </dgm:prSet>
      <dgm:spPr/>
      <dgm:t>
        <a:bodyPr/>
        <a:lstStyle/>
        <a:p>
          <a:endParaRPr lang="fr-FR"/>
        </a:p>
      </dgm:t>
    </dgm:pt>
    <dgm:pt modelId="{07383F4A-F225-41B2-BD13-2BE7B0DFBE4D}" type="pres">
      <dgm:prSet presAssocID="{A739E131-7B70-4745-900A-F474B5EA56E5}" presName="space" presStyleCnt="0"/>
      <dgm:spPr/>
    </dgm:pt>
    <dgm:pt modelId="{5C1CF7D5-CFF8-487E-9705-AB3BF3A28647}" type="pres">
      <dgm:prSet presAssocID="{F82984AD-CCF2-45AB-BB87-1B12DA041A99}" presName="composite" presStyleCnt="0"/>
      <dgm:spPr/>
    </dgm:pt>
    <dgm:pt modelId="{32558AC5-0A5C-4000-81F5-5B505D5D9BC6}" type="pres">
      <dgm:prSet presAssocID="{F82984AD-CCF2-45AB-BB87-1B12DA041A99}" presName="parTx" presStyleLbl="alignNode1" presStyleIdx="1" presStyleCnt="2">
        <dgm:presLayoutVars>
          <dgm:chMax val="0"/>
          <dgm:chPref val="0"/>
          <dgm:bulletEnabled val="1"/>
        </dgm:presLayoutVars>
      </dgm:prSet>
      <dgm:spPr/>
      <dgm:t>
        <a:bodyPr/>
        <a:lstStyle/>
        <a:p>
          <a:endParaRPr lang="fr-FR"/>
        </a:p>
      </dgm:t>
    </dgm:pt>
    <dgm:pt modelId="{2443B070-AD6C-4D82-9E43-00D6EF557D5B}" type="pres">
      <dgm:prSet presAssocID="{F82984AD-CCF2-45AB-BB87-1B12DA041A99}" presName="desTx" presStyleLbl="alignAccFollowNode1" presStyleIdx="1" presStyleCnt="2">
        <dgm:presLayoutVars>
          <dgm:bulletEnabled val="1"/>
        </dgm:presLayoutVars>
      </dgm:prSet>
      <dgm:spPr/>
      <dgm:t>
        <a:bodyPr/>
        <a:lstStyle/>
        <a:p>
          <a:endParaRPr lang="fr-FR"/>
        </a:p>
      </dgm:t>
    </dgm:pt>
  </dgm:ptLst>
  <dgm:cxnLst>
    <dgm:cxn modelId="{AFA580C1-ECEB-422E-ACBC-DCBFA37B9027}" srcId="{64B51C83-0575-4B62-B01C-E4AC8A7A752C}" destId="{68069C70-A350-4ED5-93F1-A530B70EA5C5}" srcOrd="3" destOrd="0" parTransId="{109F5925-0561-465F-A634-DD6506C95726}" sibTransId="{7161D9B7-31F6-4C96-9D58-AFEE132CEC32}"/>
    <dgm:cxn modelId="{601AB3DD-E5EC-40AF-9DDB-CCD1EB44375C}" srcId="{F82984AD-CCF2-45AB-BB87-1B12DA041A99}" destId="{DF808C12-EE0E-44A1-BD1A-5D8CEC568323}" srcOrd="0" destOrd="0" parTransId="{5B1C601D-E596-4408-9F57-97E5FEC97090}" sibTransId="{2190A504-264F-4DCA-98BF-2EE9FA828E80}"/>
    <dgm:cxn modelId="{2D89E2DB-90AF-4F53-A420-C10195894D88}" type="presOf" srcId="{F21EEC30-429E-4B21-97A5-D010BC5813BB}" destId="{2443B070-AD6C-4D82-9E43-00D6EF557D5B}" srcOrd="0" destOrd="1" presId="urn:microsoft.com/office/officeart/2005/8/layout/hList1"/>
    <dgm:cxn modelId="{94A42374-8DE8-40E5-B14C-9F8ADB0A2A41}" type="presOf" srcId="{5F127F7E-5CF6-417D-8C8A-75AD6AE015B1}" destId="{22EC2488-6EC0-437F-9563-AC6965242890}" srcOrd="0" destOrd="1" presId="urn:microsoft.com/office/officeart/2005/8/layout/hList1"/>
    <dgm:cxn modelId="{F7E7D1A5-8442-4E4B-A6C7-3E01D6EFCF04}" type="presOf" srcId="{E98ADD5B-9794-40EF-90E3-CFBED1AF2459}" destId="{2443B070-AD6C-4D82-9E43-00D6EF557D5B}" srcOrd="0" destOrd="3" presId="urn:microsoft.com/office/officeart/2005/8/layout/hList1"/>
    <dgm:cxn modelId="{6A964244-304B-40F6-806B-223AE502C32E}" type="presOf" srcId="{DF808C12-EE0E-44A1-BD1A-5D8CEC568323}" destId="{2443B070-AD6C-4D82-9E43-00D6EF557D5B}" srcOrd="0" destOrd="0" presId="urn:microsoft.com/office/officeart/2005/8/layout/hList1"/>
    <dgm:cxn modelId="{32CD2325-A8EF-4A16-A581-444C3B6CFF8D}" srcId="{F82984AD-CCF2-45AB-BB87-1B12DA041A99}" destId="{E98ADD5B-9794-40EF-90E3-CFBED1AF2459}" srcOrd="3" destOrd="0" parTransId="{8AF95403-3478-440D-8325-C06CA2F430F0}" sibTransId="{63ECC430-BF09-4D70-82CF-BA28FD15C9D1}"/>
    <dgm:cxn modelId="{BA2861A5-EA24-4A79-9687-FE1CACCAA535}" type="presOf" srcId="{64087160-D42D-48B4-8DB1-464912FE28CA}" destId="{22EC2488-6EC0-437F-9563-AC6965242890}" srcOrd="0" destOrd="4" presId="urn:microsoft.com/office/officeart/2005/8/layout/hList1"/>
    <dgm:cxn modelId="{8C0FC3E2-C565-4F7D-8B06-FE8355B421E6}" type="presOf" srcId="{29560DC6-8B65-46B2-BB5B-8CFC0C71971B}" destId="{22EC2488-6EC0-437F-9563-AC6965242890}" srcOrd="0" destOrd="2" presId="urn:microsoft.com/office/officeart/2005/8/layout/hList1"/>
    <dgm:cxn modelId="{D3F9E6AA-488F-4631-9F9B-2E318A1B81A7}" srcId="{64B51C83-0575-4B62-B01C-E4AC8A7A752C}" destId="{5F127F7E-5CF6-417D-8C8A-75AD6AE015B1}" srcOrd="1" destOrd="0" parTransId="{E5183E39-A802-469B-A340-7D741456D16B}" sibTransId="{1676D785-60FA-4F50-B5FD-3F2C8C97B3A7}"/>
    <dgm:cxn modelId="{37EA8111-A84E-4E75-B9AB-4B743010B51B}" srcId="{DFC0A243-0F31-47DD-AD03-C914F81034FB}" destId="{64B51C83-0575-4B62-B01C-E4AC8A7A752C}" srcOrd="0" destOrd="0" parTransId="{818CF2D8-5C46-450A-B8C0-102DE74E158F}" sibTransId="{A739E131-7B70-4745-900A-F474B5EA56E5}"/>
    <dgm:cxn modelId="{076AA812-81B3-4167-BB76-A87DD3D8C5C9}" srcId="{64B51C83-0575-4B62-B01C-E4AC8A7A752C}" destId="{F2968744-EF1D-48C6-ACC9-A71A568895BE}" srcOrd="5" destOrd="0" parTransId="{E82A786E-4DED-4467-BE5B-E2E25467DFC9}" sibTransId="{AD5B4D5E-C11B-4FF8-8862-43CA164B6AA5}"/>
    <dgm:cxn modelId="{8085720F-9A5D-4F28-AD3A-8EB80D5ECF9A}" type="presOf" srcId="{8CC4AF99-C8B0-4532-A442-97BBCA25A46F}" destId="{2443B070-AD6C-4D82-9E43-00D6EF557D5B}" srcOrd="0" destOrd="2" presId="urn:microsoft.com/office/officeart/2005/8/layout/hList1"/>
    <dgm:cxn modelId="{592A005A-CE84-4BF1-9488-BF39F9467937}" type="presOf" srcId="{64B51C83-0575-4B62-B01C-E4AC8A7A752C}" destId="{45222D0E-749A-45F5-B04D-3ADA6DD8EFA7}" srcOrd="0" destOrd="0" presId="urn:microsoft.com/office/officeart/2005/8/layout/hList1"/>
    <dgm:cxn modelId="{46E08B60-0FA5-425F-A111-9EA9B4F15198}" srcId="{F82984AD-CCF2-45AB-BB87-1B12DA041A99}" destId="{F21EEC30-429E-4B21-97A5-D010BC5813BB}" srcOrd="1" destOrd="0" parTransId="{A8277189-CC10-4311-9A7C-FF3729C57042}" sibTransId="{F2E7AD7F-6C9B-4851-AD85-8F0CBBA640FD}"/>
    <dgm:cxn modelId="{B776DEAC-5566-4C3A-9A68-E5E4B96AC73B}" type="presOf" srcId="{42827413-D766-48C7-92D9-8EE176F6F022}" destId="{22EC2488-6EC0-437F-9563-AC6965242890}" srcOrd="0" destOrd="0" presId="urn:microsoft.com/office/officeart/2005/8/layout/hList1"/>
    <dgm:cxn modelId="{CB752FA9-9B74-41F2-B6E2-429A166ECE47}" srcId="{64B51C83-0575-4B62-B01C-E4AC8A7A752C}" destId="{42827413-D766-48C7-92D9-8EE176F6F022}" srcOrd="0" destOrd="0" parTransId="{748B8714-04BD-4890-BCC3-8E5E0151F057}" sibTransId="{A8BBE97E-D256-43C1-AD26-A1F3E1AFFC30}"/>
    <dgm:cxn modelId="{F270B675-6957-44EA-8E3A-AC5D6D3F78FE}" srcId="{F82984AD-CCF2-45AB-BB87-1B12DA041A99}" destId="{8CC4AF99-C8B0-4532-A442-97BBCA25A46F}" srcOrd="2" destOrd="0" parTransId="{9A2C3411-00B5-4CF5-B035-737D6E9CE39B}" sibTransId="{D31A42C6-97BC-478E-91F4-E7212051BDE0}"/>
    <dgm:cxn modelId="{8D1F0275-4329-4EB3-80AC-B479D15F3602}" srcId="{64B51C83-0575-4B62-B01C-E4AC8A7A752C}" destId="{29560DC6-8B65-46B2-BB5B-8CFC0C71971B}" srcOrd="2" destOrd="0" parTransId="{4CD0C788-5C1C-4565-8B0B-EECA68EFBB15}" sibTransId="{B21BD207-BA46-4963-8BED-19B2F1C8D05D}"/>
    <dgm:cxn modelId="{1E24913A-8F6C-4EFA-91FA-1D6BCEF2B9B0}" type="presOf" srcId="{F2968744-EF1D-48C6-ACC9-A71A568895BE}" destId="{22EC2488-6EC0-437F-9563-AC6965242890}" srcOrd="0" destOrd="5" presId="urn:microsoft.com/office/officeart/2005/8/layout/hList1"/>
    <dgm:cxn modelId="{BCE8CEA9-F0A7-4822-912E-E442A4407B76}" srcId="{DFC0A243-0F31-47DD-AD03-C914F81034FB}" destId="{F82984AD-CCF2-45AB-BB87-1B12DA041A99}" srcOrd="1" destOrd="0" parTransId="{E6F1CC4B-3298-42B2-BE18-42E545EA8AA8}" sibTransId="{29D4F1D9-CFFD-4796-B46C-2D93F290FADA}"/>
    <dgm:cxn modelId="{D250392B-C5A9-4D9D-98A1-913246F0B378}" srcId="{64B51C83-0575-4B62-B01C-E4AC8A7A752C}" destId="{64087160-D42D-48B4-8DB1-464912FE28CA}" srcOrd="4" destOrd="0" parTransId="{281DE050-2CEC-40E7-9EB8-D818BF3ACB17}" sibTransId="{B8BDB1CE-DF28-4259-8609-0E79CCFD7AEA}"/>
    <dgm:cxn modelId="{C69FEEC8-6D89-4388-87E3-F9D7EE403C85}" type="presOf" srcId="{F82984AD-CCF2-45AB-BB87-1B12DA041A99}" destId="{32558AC5-0A5C-4000-81F5-5B505D5D9BC6}" srcOrd="0" destOrd="0" presId="urn:microsoft.com/office/officeart/2005/8/layout/hList1"/>
    <dgm:cxn modelId="{DDC50FE0-2419-4418-A775-5D30A22D853E}" type="presOf" srcId="{68069C70-A350-4ED5-93F1-A530B70EA5C5}" destId="{22EC2488-6EC0-437F-9563-AC6965242890}" srcOrd="0" destOrd="3" presId="urn:microsoft.com/office/officeart/2005/8/layout/hList1"/>
    <dgm:cxn modelId="{E88D34EA-1CD6-4462-94EC-B1800088950B}" type="presOf" srcId="{DFC0A243-0F31-47DD-AD03-C914F81034FB}" destId="{7848F7E0-DBF8-4A0C-8878-464C195CDA89}" srcOrd="0" destOrd="0" presId="urn:microsoft.com/office/officeart/2005/8/layout/hList1"/>
    <dgm:cxn modelId="{C6D1028A-AEEC-4EA7-B349-46B7BBED25F2}" type="presParOf" srcId="{7848F7E0-DBF8-4A0C-8878-464C195CDA89}" destId="{9ABD4008-083E-4D9B-B22B-E767C72FBE96}" srcOrd="0" destOrd="0" presId="urn:microsoft.com/office/officeart/2005/8/layout/hList1"/>
    <dgm:cxn modelId="{2B502CA4-EE36-41CA-80E2-8447B253264D}" type="presParOf" srcId="{9ABD4008-083E-4D9B-B22B-E767C72FBE96}" destId="{45222D0E-749A-45F5-B04D-3ADA6DD8EFA7}" srcOrd="0" destOrd="0" presId="urn:microsoft.com/office/officeart/2005/8/layout/hList1"/>
    <dgm:cxn modelId="{761FDE99-0290-4628-AB92-230F2305C3FF}" type="presParOf" srcId="{9ABD4008-083E-4D9B-B22B-E767C72FBE96}" destId="{22EC2488-6EC0-437F-9563-AC6965242890}" srcOrd="1" destOrd="0" presId="urn:microsoft.com/office/officeart/2005/8/layout/hList1"/>
    <dgm:cxn modelId="{2865CB90-BE1E-46C9-A870-7DABC5BF8A15}" type="presParOf" srcId="{7848F7E0-DBF8-4A0C-8878-464C195CDA89}" destId="{07383F4A-F225-41B2-BD13-2BE7B0DFBE4D}" srcOrd="1" destOrd="0" presId="urn:microsoft.com/office/officeart/2005/8/layout/hList1"/>
    <dgm:cxn modelId="{8805BD2B-6820-41F3-BBE6-E151DF9530B9}" type="presParOf" srcId="{7848F7E0-DBF8-4A0C-8878-464C195CDA89}" destId="{5C1CF7D5-CFF8-487E-9705-AB3BF3A28647}" srcOrd="2" destOrd="0" presId="urn:microsoft.com/office/officeart/2005/8/layout/hList1"/>
    <dgm:cxn modelId="{DC4D293D-B554-4F43-A198-8B25D4CCC5E0}" type="presParOf" srcId="{5C1CF7D5-CFF8-487E-9705-AB3BF3A28647}" destId="{32558AC5-0A5C-4000-81F5-5B505D5D9BC6}" srcOrd="0" destOrd="0" presId="urn:microsoft.com/office/officeart/2005/8/layout/hList1"/>
    <dgm:cxn modelId="{8B09AADC-19E6-4838-A34F-39C0C57AE63F}" type="presParOf" srcId="{5C1CF7D5-CFF8-487E-9705-AB3BF3A28647}" destId="{2443B070-AD6C-4D82-9E43-00D6EF557D5B}"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060AF-CF2E-4642-BD95-666179387287}">
      <dsp:nvSpPr>
        <dsp:cNvPr id="0" name=""/>
        <dsp:cNvSpPr/>
      </dsp:nvSpPr>
      <dsp:spPr>
        <a:xfrm>
          <a:off x="867986" y="0"/>
          <a:ext cx="9832718" cy="523462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A316A8-1054-496A-92CF-1E60C63C8ED0}">
      <dsp:nvSpPr>
        <dsp:cNvPr id="0" name=""/>
        <dsp:cNvSpPr/>
      </dsp:nvSpPr>
      <dsp:spPr>
        <a:xfrm>
          <a:off x="71148" y="745661"/>
          <a:ext cx="5463709" cy="374329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fr-FR" sz="2000" b="1" kern="1200" dirty="0" smtClean="0"/>
            <a:t>Les PDES : contexte, enjeux et méthodologie </a:t>
          </a:r>
        </a:p>
        <a:p>
          <a:pPr lvl="0" algn="l" defTabSz="889000">
            <a:lnSpc>
              <a:spcPct val="90000"/>
            </a:lnSpc>
            <a:spcBef>
              <a:spcPct val="0"/>
            </a:spcBef>
            <a:spcAft>
              <a:spcPct val="35000"/>
            </a:spcAft>
          </a:pPr>
          <a:r>
            <a:rPr lang="fr-FR" sz="2000" b="1" kern="1200" dirty="0" smtClean="0"/>
            <a:t>(par bassins)</a:t>
          </a:r>
          <a:endParaRPr lang="fr-FR" sz="2000" kern="1200" dirty="0"/>
        </a:p>
        <a:p>
          <a:pPr marL="114300" lvl="1" indent="-114300" algn="l" defTabSz="622300">
            <a:lnSpc>
              <a:spcPct val="90000"/>
            </a:lnSpc>
            <a:spcBef>
              <a:spcPct val="0"/>
            </a:spcBef>
            <a:spcAft>
              <a:spcPct val="15000"/>
            </a:spcAft>
            <a:buChar char="••"/>
          </a:pPr>
          <a:r>
            <a:rPr lang="fr-FR" sz="1400" u="sng" kern="1200" dirty="0" smtClean="0"/>
            <a:t>Objectifs : </a:t>
          </a:r>
          <a:endParaRPr lang="fr-FR" sz="1400" u="sng" kern="1200" dirty="0"/>
        </a:p>
        <a:p>
          <a:pPr marL="228600" lvl="2" indent="-114300" algn="l" defTabSz="622300">
            <a:lnSpc>
              <a:spcPct val="90000"/>
            </a:lnSpc>
            <a:spcBef>
              <a:spcPct val="0"/>
            </a:spcBef>
            <a:spcAft>
              <a:spcPct val="15000"/>
            </a:spcAft>
            <a:buChar char="••"/>
          </a:pPr>
          <a:r>
            <a:rPr lang="fr-FR" sz="1400" kern="1200" dirty="0" smtClean="0"/>
            <a:t>Présenter dans les grandes lignes les arguments en faveur de l’</a:t>
          </a:r>
          <a:r>
            <a:rPr lang="fr-FR" sz="1400" kern="1200" dirty="0" err="1" smtClean="0"/>
            <a:t>écomobilité</a:t>
          </a:r>
          <a:r>
            <a:rPr lang="fr-FR" sz="1400" kern="1200" dirty="0" smtClean="0"/>
            <a:t>, le contexte règlementaire qui encadre les PDES et expliquer la démarche en cours de labélisation par le Rectorat. </a:t>
          </a:r>
          <a:endParaRPr lang="fr-FR" sz="1400" kern="1200" dirty="0"/>
        </a:p>
        <a:p>
          <a:pPr marL="228600" lvl="2" indent="-114300" algn="l" defTabSz="622300">
            <a:lnSpc>
              <a:spcPct val="90000"/>
            </a:lnSpc>
            <a:spcBef>
              <a:spcPct val="0"/>
            </a:spcBef>
            <a:spcAft>
              <a:spcPct val="15000"/>
            </a:spcAft>
            <a:buChar char="••"/>
          </a:pPr>
          <a:r>
            <a:rPr lang="fr-FR" sz="1400" kern="1200" dirty="0" smtClean="0"/>
            <a:t>Cette partie introductive sera complétée par l’envoi d’un </a:t>
          </a:r>
          <a:r>
            <a:rPr lang="fr-FR" sz="1400" b="1" kern="1200" dirty="0" smtClean="0"/>
            <a:t>kit du référent PDES</a:t>
          </a:r>
          <a:r>
            <a:rPr lang="fr-FR" sz="1400" kern="1200" dirty="0" smtClean="0"/>
            <a:t> qui contiendra les éléments utiles à sa compréhension et sa mise en œuvre. </a:t>
          </a:r>
          <a:endParaRPr lang="fr-FR" sz="1400" kern="1200" dirty="0"/>
        </a:p>
        <a:p>
          <a:pPr marL="228600" lvl="2" indent="-114300" algn="l" defTabSz="622300">
            <a:lnSpc>
              <a:spcPct val="90000"/>
            </a:lnSpc>
            <a:spcBef>
              <a:spcPct val="0"/>
            </a:spcBef>
            <a:spcAft>
              <a:spcPct val="15000"/>
            </a:spcAft>
            <a:buChar char="••"/>
          </a:pPr>
          <a:r>
            <a:rPr lang="fr-FR" sz="1400" kern="1200" dirty="0" smtClean="0"/>
            <a:t>Il est proposé que les participants puissent poser leurs questions en ligne pendant l’intervention et que celles-ci alimenteront le déroulé des rencontres suivantes.</a:t>
          </a:r>
          <a:endParaRPr lang="fr-FR" sz="1400" kern="1200" dirty="0"/>
        </a:p>
        <a:p>
          <a:pPr marL="228600" lvl="2" indent="-114300" algn="l" defTabSz="622300">
            <a:lnSpc>
              <a:spcPct val="90000"/>
            </a:lnSpc>
            <a:spcBef>
              <a:spcPct val="0"/>
            </a:spcBef>
            <a:spcAft>
              <a:spcPct val="15000"/>
            </a:spcAft>
            <a:buChar char="••"/>
          </a:pPr>
          <a:r>
            <a:rPr lang="fr-FR" sz="1400" kern="1200" dirty="0" smtClean="0"/>
            <a:t>Tester les connaissances des référents et leur sensibilité aux questions relatives à l’</a:t>
          </a:r>
          <a:r>
            <a:rPr lang="fr-FR" sz="1400" kern="1200" dirty="0" err="1" smtClean="0"/>
            <a:t>écomobilité</a:t>
          </a:r>
          <a:r>
            <a:rPr lang="fr-FR" sz="1400" kern="1200" dirty="0" smtClean="0"/>
            <a:t>  </a:t>
          </a:r>
          <a:endParaRPr lang="fr-FR" sz="1400" kern="1200" dirty="0"/>
        </a:p>
      </dsp:txBody>
      <dsp:txXfrm>
        <a:off x="253881" y="928394"/>
        <a:ext cx="5098243" cy="3377833"/>
      </dsp:txXfrm>
    </dsp:sp>
    <dsp:sp modelId="{6FC73C8D-0EB3-4CAC-AF55-CABE4DCAFFCE}">
      <dsp:nvSpPr>
        <dsp:cNvPr id="0" name=""/>
        <dsp:cNvSpPr/>
      </dsp:nvSpPr>
      <dsp:spPr>
        <a:xfrm>
          <a:off x="6033046" y="950387"/>
          <a:ext cx="5463709" cy="3333847"/>
        </a:xfrm>
        <a:prstGeom prst="roundRect">
          <a:avLst/>
        </a:prstGeom>
        <a:solidFill>
          <a:schemeClr val="accent1">
            <a:hueOff val="0"/>
            <a:satOff val="0"/>
            <a:lumOff val="0"/>
            <a:alphaOff val="0"/>
          </a:schemeClr>
        </a:solidFill>
        <a:ln w="76200" cap="flat" cmpd="sng" algn="in">
          <a:solidFill>
            <a:srgbClr val="E3061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fr-FR" sz="2000" b="1" kern="1200" dirty="0" smtClean="0"/>
            <a:t>La mobilité sur le territoire de mon collège </a:t>
          </a:r>
          <a:endParaRPr lang="fr-FR" sz="2000" kern="1200" dirty="0" smtClean="0"/>
        </a:p>
        <a:p>
          <a:pPr lvl="0" algn="l" defTabSz="889000">
            <a:lnSpc>
              <a:spcPct val="90000"/>
            </a:lnSpc>
            <a:spcBef>
              <a:spcPct val="0"/>
            </a:spcBef>
            <a:spcAft>
              <a:spcPct val="35000"/>
            </a:spcAft>
          </a:pPr>
          <a:r>
            <a:rPr lang="fr-FR" sz="2000" b="1" i="1" kern="1200" dirty="0" smtClean="0"/>
            <a:t>Etat des lieux, acteurs, leviers d’actions pour mon PDES</a:t>
          </a:r>
        </a:p>
        <a:p>
          <a:pPr lvl="0" algn="l" defTabSz="889000">
            <a:lnSpc>
              <a:spcPct val="90000"/>
            </a:lnSpc>
            <a:spcBef>
              <a:spcPct val="0"/>
            </a:spcBef>
            <a:spcAft>
              <a:spcPct val="35000"/>
            </a:spcAft>
          </a:pPr>
          <a:r>
            <a:rPr lang="fr-FR" sz="2000" b="1" i="0" kern="1200" dirty="0" smtClean="0"/>
            <a:t>(par districts)</a:t>
          </a:r>
          <a:endParaRPr lang="fr-FR" sz="2000" i="0" kern="1200" dirty="0"/>
        </a:p>
        <a:p>
          <a:pPr marL="114300" lvl="1" indent="-114300" algn="l" defTabSz="622300">
            <a:lnSpc>
              <a:spcPct val="90000"/>
            </a:lnSpc>
            <a:spcBef>
              <a:spcPct val="0"/>
            </a:spcBef>
            <a:spcAft>
              <a:spcPct val="15000"/>
            </a:spcAft>
            <a:buChar char="••"/>
          </a:pPr>
          <a:r>
            <a:rPr lang="fr-FR" sz="1400" u="sng" kern="1200" smtClean="0"/>
            <a:t>Objectif </a:t>
          </a:r>
          <a:r>
            <a:rPr lang="fr-FR" sz="1400" kern="1200" smtClean="0"/>
            <a:t>: </a:t>
          </a:r>
          <a:endParaRPr lang="fr-FR" sz="1400" i="0" kern="1200" dirty="0"/>
        </a:p>
        <a:p>
          <a:pPr marL="228600" lvl="2" indent="-114300" algn="l" defTabSz="622300">
            <a:lnSpc>
              <a:spcPct val="90000"/>
            </a:lnSpc>
            <a:spcBef>
              <a:spcPct val="0"/>
            </a:spcBef>
            <a:spcAft>
              <a:spcPct val="15000"/>
            </a:spcAft>
            <a:buChar char="••"/>
          </a:pPr>
          <a:r>
            <a:rPr lang="fr-FR" sz="1400" kern="1200" dirty="0" smtClean="0"/>
            <a:t>Permettre aux référents mobilité d’appréhender la mise en œuvre de leur PDES au regard des spécificités de leur territoire et d’identifier les acteurs des collectivités qui peuvent être associés et leurs compétences.</a:t>
          </a:r>
          <a:endParaRPr lang="fr-FR" sz="1400" kern="1200" dirty="0"/>
        </a:p>
        <a:p>
          <a:pPr marL="228600" lvl="2" indent="-114300" algn="l" defTabSz="622300">
            <a:lnSpc>
              <a:spcPct val="90000"/>
            </a:lnSpc>
            <a:spcBef>
              <a:spcPct val="0"/>
            </a:spcBef>
            <a:spcAft>
              <a:spcPct val="15000"/>
            </a:spcAft>
            <a:buChar char="••"/>
          </a:pPr>
          <a:r>
            <a:rPr lang="fr-FR" sz="1400" kern="1200" dirty="0" smtClean="0"/>
            <a:t>Favoriser les échanges et coopérations ultérieures entre les collectivités locales et les collèges.</a:t>
          </a:r>
          <a:endParaRPr lang="fr-FR" sz="1400" kern="1200" dirty="0"/>
        </a:p>
      </dsp:txBody>
      <dsp:txXfrm>
        <a:off x="6195791" y="1113132"/>
        <a:ext cx="5138219" cy="30083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DC431-20ED-4579-B5D9-DFDE7B3AAD74}">
      <dsp:nvSpPr>
        <dsp:cNvPr id="0" name=""/>
        <dsp:cNvSpPr/>
      </dsp:nvSpPr>
      <dsp:spPr>
        <a:xfrm>
          <a:off x="2499565" y="142023"/>
          <a:ext cx="2938423" cy="2938423"/>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711200">
            <a:lnSpc>
              <a:spcPct val="90000"/>
            </a:lnSpc>
            <a:spcBef>
              <a:spcPct val="0"/>
            </a:spcBef>
            <a:spcAft>
              <a:spcPct val="35000"/>
            </a:spcAft>
          </a:pPr>
          <a:r>
            <a:rPr lang="fr-FR" sz="1600" kern="1200" dirty="0" smtClean="0"/>
            <a:t>Sociale</a:t>
          </a:r>
          <a:endParaRPr lang="fr-FR" sz="1600" kern="1200" dirty="0"/>
        </a:p>
        <a:p>
          <a:pPr marL="57150" lvl="1" indent="-57150" algn="l" defTabSz="466725">
            <a:lnSpc>
              <a:spcPct val="90000"/>
            </a:lnSpc>
            <a:spcBef>
              <a:spcPct val="0"/>
            </a:spcBef>
            <a:spcAft>
              <a:spcPct val="15000"/>
            </a:spcAft>
            <a:buChar char="••"/>
          </a:pPr>
          <a:r>
            <a:rPr lang="fr-FR" sz="1050" kern="1200" dirty="0" smtClean="0"/>
            <a:t>Disparités fortes du niveau d’éducation selon la localisation des élèves </a:t>
          </a:r>
          <a:endParaRPr lang="fr-FR" sz="1050" kern="1200" dirty="0"/>
        </a:p>
        <a:p>
          <a:pPr marL="57150" lvl="1" indent="-57150" algn="l" defTabSz="466725">
            <a:lnSpc>
              <a:spcPct val="90000"/>
            </a:lnSpc>
            <a:spcBef>
              <a:spcPct val="0"/>
            </a:spcBef>
            <a:spcAft>
              <a:spcPct val="15000"/>
            </a:spcAft>
            <a:buChar char="••"/>
          </a:pPr>
          <a:r>
            <a:rPr lang="fr-FR" sz="1050" kern="1200" dirty="0" smtClean="0"/>
            <a:t>Développer l’autonomie et l’entraide  </a:t>
          </a:r>
          <a:endParaRPr lang="fr-FR" sz="1050" kern="1200" dirty="0"/>
        </a:p>
      </dsp:txBody>
      <dsp:txXfrm>
        <a:off x="2891355" y="656247"/>
        <a:ext cx="2154843" cy="1322290"/>
      </dsp:txXfrm>
    </dsp:sp>
    <dsp:sp modelId="{B2DE7F33-B8F3-4A2F-9639-144A2A255344}">
      <dsp:nvSpPr>
        <dsp:cNvPr id="0" name=""/>
        <dsp:cNvSpPr/>
      </dsp:nvSpPr>
      <dsp:spPr>
        <a:xfrm>
          <a:off x="3559846" y="1978538"/>
          <a:ext cx="2938423" cy="2938423"/>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711200">
            <a:lnSpc>
              <a:spcPct val="90000"/>
            </a:lnSpc>
            <a:spcBef>
              <a:spcPct val="0"/>
            </a:spcBef>
            <a:spcAft>
              <a:spcPct val="35000"/>
            </a:spcAft>
          </a:pPr>
          <a:r>
            <a:rPr lang="fr-FR" sz="1600" kern="1200" dirty="0" smtClean="0"/>
            <a:t>Sociétale et écologique </a:t>
          </a:r>
          <a:endParaRPr lang="fr-FR" sz="1600" kern="1200" dirty="0"/>
        </a:p>
        <a:p>
          <a:pPr marL="57150" lvl="1" indent="-57150" algn="l" defTabSz="466725">
            <a:lnSpc>
              <a:spcPct val="90000"/>
            </a:lnSpc>
            <a:spcBef>
              <a:spcPct val="0"/>
            </a:spcBef>
            <a:spcAft>
              <a:spcPct val="15000"/>
            </a:spcAft>
            <a:buChar char="••"/>
          </a:pPr>
          <a:r>
            <a:rPr lang="fr-FR" sz="1050" kern="1200" dirty="0" smtClean="0"/>
            <a:t>Forte émissions de polluants et de GES aux abords des établissements scolaires</a:t>
          </a:r>
          <a:endParaRPr lang="fr-FR" sz="1050" kern="1200" dirty="0"/>
        </a:p>
        <a:p>
          <a:pPr marL="57150" lvl="1" indent="-57150" algn="l" defTabSz="466725">
            <a:lnSpc>
              <a:spcPct val="90000"/>
            </a:lnSpc>
            <a:spcBef>
              <a:spcPct val="0"/>
            </a:spcBef>
            <a:spcAft>
              <a:spcPct val="15000"/>
            </a:spcAft>
            <a:buChar char="••"/>
          </a:pPr>
          <a:r>
            <a:rPr lang="fr-FR" sz="1050" kern="1200" dirty="0" smtClean="0"/>
            <a:t>Sensibiliser les enfants aux enjeux du développement durable </a:t>
          </a:r>
          <a:endParaRPr lang="fr-FR" sz="1050" kern="1200" dirty="0"/>
        </a:p>
        <a:p>
          <a:pPr marL="57150" lvl="1" indent="-57150" algn="l" defTabSz="466725">
            <a:lnSpc>
              <a:spcPct val="90000"/>
            </a:lnSpc>
            <a:spcBef>
              <a:spcPct val="0"/>
            </a:spcBef>
            <a:spcAft>
              <a:spcPct val="15000"/>
            </a:spcAft>
            <a:buChar char="••"/>
          </a:pPr>
          <a:r>
            <a:rPr lang="fr-FR" sz="1050" kern="1200" dirty="0" smtClean="0"/>
            <a:t>Obésité et sédentarité en hausse (manque d’activités physiques)</a:t>
          </a:r>
          <a:endParaRPr lang="fr-FR" sz="1050" kern="1200" dirty="0"/>
        </a:p>
        <a:p>
          <a:pPr marL="57150" lvl="1" indent="-57150" algn="l" defTabSz="466725">
            <a:lnSpc>
              <a:spcPct val="90000"/>
            </a:lnSpc>
            <a:spcBef>
              <a:spcPct val="0"/>
            </a:spcBef>
            <a:spcAft>
              <a:spcPct val="15000"/>
            </a:spcAft>
            <a:buChar char="••"/>
          </a:pPr>
          <a:r>
            <a:rPr lang="fr-FR" sz="1050" kern="1200" dirty="0" smtClean="0"/>
            <a:t>Améliorer le cadre de vie en réduisant les nuisances et les conflits d’usage </a:t>
          </a:r>
          <a:endParaRPr lang="fr-FR" sz="1050" kern="1200" dirty="0"/>
        </a:p>
      </dsp:txBody>
      <dsp:txXfrm>
        <a:off x="4458514" y="2737630"/>
        <a:ext cx="1763053" cy="1616132"/>
      </dsp:txXfrm>
    </dsp:sp>
    <dsp:sp modelId="{A3E06161-910B-4FAF-BA93-4031D9A978B1}">
      <dsp:nvSpPr>
        <dsp:cNvPr id="0" name=""/>
        <dsp:cNvSpPr/>
      </dsp:nvSpPr>
      <dsp:spPr>
        <a:xfrm>
          <a:off x="1439284" y="1978538"/>
          <a:ext cx="2938423" cy="2938423"/>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711200">
            <a:lnSpc>
              <a:spcPct val="90000"/>
            </a:lnSpc>
            <a:spcBef>
              <a:spcPct val="0"/>
            </a:spcBef>
            <a:spcAft>
              <a:spcPct val="35000"/>
            </a:spcAft>
          </a:pPr>
          <a:r>
            <a:rPr lang="fr-FR" sz="1600" kern="1200" dirty="0" smtClean="0"/>
            <a:t>Économique </a:t>
          </a:r>
          <a:endParaRPr lang="fr-FR" sz="1600" kern="1200" dirty="0"/>
        </a:p>
        <a:p>
          <a:pPr marL="57150" lvl="1" indent="-57150" algn="l" defTabSz="466725">
            <a:lnSpc>
              <a:spcPct val="90000"/>
            </a:lnSpc>
            <a:spcBef>
              <a:spcPct val="0"/>
            </a:spcBef>
            <a:spcAft>
              <a:spcPct val="15000"/>
            </a:spcAft>
            <a:buChar char="••"/>
          </a:pPr>
          <a:r>
            <a:rPr lang="fr-FR" sz="1050" kern="1200" dirty="0" smtClean="0"/>
            <a:t>Congestion des axes routiers (perte de temps) </a:t>
          </a:r>
          <a:endParaRPr lang="fr-FR" sz="1050" kern="1200" dirty="0"/>
        </a:p>
        <a:p>
          <a:pPr marL="57150" lvl="1" indent="-57150" algn="l" defTabSz="466725">
            <a:lnSpc>
              <a:spcPct val="90000"/>
            </a:lnSpc>
            <a:spcBef>
              <a:spcPct val="0"/>
            </a:spcBef>
            <a:spcAft>
              <a:spcPct val="15000"/>
            </a:spcAft>
            <a:buChar char="••"/>
          </a:pPr>
          <a:r>
            <a:rPr lang="fr-FR" sz="1050" kern="1200" dirty="0" smtClean="0"/>
            <a:t>Coût de l’automobile et de ses infrastructures rarement pris en compte </a:t>
          </a:r>
          <a:endParaRPr lang="fr-FR" sz="1050" kern="1200" dirty="0"/>
        </a:p>
        <a:p>
          <a:pPr marL="57150" lvl="1" indent="-57150" algn="l" defTabSz="466725">
            <a:lnSpc>
              <a:spcPct val="90000"/>
            </a:lnSpc>
            <a:spcBef>
              <a:spcPct val="0"/>
            </a:spcBef>
            <a:spcAft>
              <a:spcPct val="15000"/>
            </a:spcAft>
            <a:buChar char="••"/>
          </a:pPr>
          <a:r>
            <a:rPr lang="fr-FR" sz="1050" kern="1200" dirty="0" smtClean="0"/>
            <a:t>Dette écologique</a:t>
          </a:r>
          <a:endParaRPr lang="fr-FR" sz="1050" kern="1200" dirty="0"/>
        </a:p>
      </dsp:txBody>
      <dsp:txXfrm>
        <a:off x="1715986" y="2737630"/>
        <a:ext cx="1763053" cy="16161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E3387-0DCB-41A5-B7EA-B962992B6215}">
      <dsp:nvSpPr>
        <dsp:cNvPr id="0" name=""/>
        <dsp:cNvSpPr/>
      </dsp:nvSpPr>
      <dsp:spPr>
        <a:xfrm>
          <a:off x="0" y="186371"/>
          <a:ext cx="8945824" cy="559114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95AB21-0C7A-4C03-A655-6A018957B3B1}">
      <dsp:nvSpPr>
        <dsp:cNvPr id="0" name=""/>
        <dsp:cNvSpPr/>
      </dsp:nvSpPr>
      <dsp:spPr>
        <a:xfrm>
          <a:off x="881163" y="4343943"/>
          <a:ext cx="205753" cy="205753"/>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E8A595-2F1D-476A-A669-1D76D599660C}">
      <dsp:nvSpPr>
        <dsp:cNvPr id="0" name=""/>
        <dsp:cNvSpPr/>
      </dsp:nvSpPr>
      <dsp:spPr>
        <a:xfrm>
          <a:off x="268201" y="4526342"/>
          <a:ext cx="2603581" cy="1330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25"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Lancement &amp; constitution du comité de pilotage </a:t>
          </a:r>
          <a:endParaRPr lang="fr-FR" sz="2400" kern="1200" dirty="0">
            <a:solidFill>
              <a:schemeClr val="accent6"/>
            </a:solidFill>
          </a:endParaRPr>
        </a:p>
      </dsp:txBody>
      <dsp:txXfrm>
        <a:off x="268201" y="4526342"/>
        <a:ext cx="2603581" cy="1330691"/>
      </dsp:txXfrm>
    </dsp:sp>
    <dsp:sp modelId="{98DF0A41-ED0F-4085-9813-0732F5E56143}">
      <dsp:nvSpPr>
        <dsp:cNvPr id="0" name=""/>
        <dsp:cNvSpPr/>
      </dsp:nvSpPr>
      <dsp:spPr>
        <a:xfrm>
          <a:off x="1994918" y="3273799"/>
          <a:ext cx="322049" cy="322049"/>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F5736-5F36-46D9-80FB-75C56BF57994}">
      <dsp:nvSpPr>
        <dsp:cNvPr id="0" name=""/>
        <dsp:cNvSpPr/>
      </dsp:nvSpPr>
      <dsp:spPr>
        <a:xfrm>
          <a:off x="1829561" y="3621195"/>
          <a:ext cx="2217278" cy="234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47"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Conduire un diagnostic </a:t>
          </a:r>
          <a:endParaRPr lang="fr-FR" sz="2400" kern="1200" dirty="0">
            <a:solidFill>
              <a:schemeClr val="accent6"/>
            </a:solidFill>
          </a:endParaRPr>
        </a:p>
      </dsp:txBody>
      <dsp:txXfrm>
        <a:off x="1829561" y="3621195"/>
        <a:ext cx="2217278" cy="2342687"/>
      </dsp:txXfrm>
    </dsp:sp>
    <dsp:sp modelId="{135D4ADA-E3CE-4411-8C13-0ABC643BB4B9}">
      <dsp:nvSpPr>
        <dsp:cNvPr id="0" name=""/>
        <dsp:cNvSpPr/>
      </dsp:nvSpPr>
      <dsp:spPr>
        <a:xfrm>
          <a:off x="3426250" y="2420591"/>
          <a:ext cx="429399" cy="429399"/>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7008D-850A-468C-8A10-65140F5CB5E8}">
      <dsp:nvSpPr>
        <dsp:cNvPr id="0" name=""/>
        <dsp:cNvSpPr/>
      </dsp:nvSpPr>
      <dsp:spPr>
        <a:xfrm>
          <a:off x="3538833" y="2821662"/>
          <a:ext cx="2126601" cy="3142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30"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Elaborer un plan d’actions </a:t>
          </a:r>
          <a:endParaRPr lang="fr-FR" sz="2400" kern="1200" dirty="0">
            <a:solidFill>
              <a:schemeClr val="accent6"/>
            </a:solidFill>
          </a:endParaRPr>
        </a:p>
      </dsp:txBody>
      <dsp:txXfrm>
        <a:off x="3538833" y="2821662"/>
        <a:ext cx="2126601" cy="3142220"/>
      </dsp:txXfrm>
    </dsp:sp>
    <dsp:sp modelId="{1574A9A2-6F54-48E5-BBB1-7BF24F1F7594}">
      <dsp:nvSpPr>
        <dsp:cNvPr id="0" name=""/>
        <dsp:cNvSpPr/>
      </dsp:nvSpPr>
      <dsp:spPr>
        <a:xfrm>
          <a:off x="5090173" y="1754127"/>
          <a:ext cx="554641" cy="554641"/>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C23682-51C5-4313-B32F-1F0D4A13EEF4}">
      <dsp:nvSpPr>
        <dsp:cNvPr id="0" name=""/>
        <dsp:cNvSpPr/>
      </dsp:nvSpPr>
      <dsp:spPr>
        <a:xfrm>
          <a:off x="5227223" y="2217819"/>
          <a:ext cx="2487153" cy="3746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3893"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Réaliser les mesures du plan </a:t>
          </a:r>
          <a:endParaRPr lang="fr-FR" sz="2400" kern="1200" dirty="0">
            <a:solidFill>
              <a:schemeClr val="accent6"/>
            </a:solidFill>
          </a:endParaRPr>
        </a:p>
      </dsp:txBody>
      <dsp:txXfrm>
        <a:off x="5227223" y="2217819"/>
        <a:ext cx="2487153" cy="3746063"/>
      </dsp:txXfrm>
    </dsp:sp>
    <dsp:sp modelId="{3BBA5496-1AC5-400C-ACF3-15CDC9BCBAA1}">
      <dsp:nvSpPr>
        <dsp:cNvPr id="0" name=""/>
        <dsp:cNvSpPr/>
      </dsp:nvSpPr>
      <dsp:spPr>
        <a:xfrm>
          <a:off x="6803299" y="1309072"/>
          <a:ext cx="706720" cy="706720"/>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27E2F-5542-40B9-8F61-3FF65DDFF9BD}">
      <dsp:nvSpPr>
        <dsp:cNvPr id="0" name=""/>
        <dsp:cNvSpPr/>
      </dsp:nvSpPr>
      <dsp:spPr>
        <a:xfrm>
          <a:off x="7156659" y="1662432"/>
          <a:ext cx="1789164" cy="4115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476"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Evaluer la démarche </a:t>
          </a:r>
          <a:endParaRPr lang="fr-FR" sz="2400" kern="1200" dirty="0">
            <a:solidFill>
              <a:schemeClr val="accent6"/>
            </a:solidFill>
          </a:endParaRPr>
        </a:p>
      </dsp:txBody>
      <dsp:txXfrm>
        <a:off x="7156659" y="1662432"/>
        <a:ext cx="1789164" cy="41150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2B303-EF94-4DD6-8807-A06F35A5424C}">
      <dsp:nvSpPr>
        <dsp:cNvPr id="0" name=""/>
        <dsp:cNvSpPr/>
      </dsp:nvSpPr>
      <dsp:spPr>
        <a:xfrm>
          <a:off x="2298927" y="3008658"/>
          <a:ext cx="1193138" cy="1193138"/>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bg1"/>
              </a:solidFill>
            </a:rPr>
            <a:t>PDES</a:t>
          </a:r>
          <a:endParaRPr lang="fr-FR" sz="1600" b="1" kern="1200" dirty="0">
            <a:solidFill>
              <a:schemeClr val="bg1"/>
            </a:solidFill>
          </a:endParaRPr>
        </a:p>
      </dsp:txBody>
      <dsp:txXfrm>
        <a:off x="2473658" y="3183389"/>
        <a:ext cx="843676" cy="843676"/>
      </dsp:txXfrm>
    </dsp:sp>
    <dsp:sp modelId="{67C33794-1856-4023-BC5B-487E5C18E469}">
      <dsp:nvSpPr>
        <dsp:cNvPr id="0" name=""/>
        <dsp:cNvSpPr/>
      </dsp:nvSpPr>
      <dsp:spPr>
        <a:xfrm rot="10800000">
          <a:off x="621752" y="3435205"/>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B9382-099C-4845-B287-A109C631B572}">
      <dsp:nvSpPr>
        <dsp:cNvPr id="0" name=""/>
        <dsp:cNvSpPr/>
      </dsp:nvSpPr>
      <dsp:spPr>
        <a:xfrm>
          <a:off x="-558735" y="3271148"/>
          <a:ext cx="2360975"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Les collectivités locales (mairie, intercommunalité, département ou région)</a:t>
          </a:r>
          <a:endParaRPr lang="fr-FR" sz="1050" b="1" kern="1200" dirty="0">
            <a:solidFill>
              <a:schemeClr val="bg1"/>
            </a:solidFill>
          </a:endParaRPr>
        </a:p>
      </dsp:txBody>
      <dsp:txXfrm>
        <a:off x="-539165" y="3290718"/>
        <a:ext cx="2321835" cy="629017"/>
      </dsp:txXfrm>
    </dsp:sp>
    <dsp:sp modelId="{AC73DDA1-4F7D-43A3-8601-790215103AC1}">
      <dsp:nvSpPr>
        <dsp:cNvPr id="0" name=""/>
        <dsp:cNvSpPr/>
      </dsp:nvSpPr>
      <dsp:spPr>
        <a:xfrm rot="12342857">
          <a:off x="768445" y="2792502"/>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9CEAA3-3949-4192-A4F2-1B311453A13C}">
      <dsp:nvSpPr>
        <dsp:cNvPr id="0" name=""/>
        <dsp:cNvSpPr/>
      </dsp:nvSpPr>
      <dsp:spPr>
        <a:xfrm>
          <a:off x="56999" y="2284608"/>
          <a:ext cx="1579849"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 délégataire des transports en commun</a:t>
          </a:r>
        </a:p>
      </dsp:txBody>
      <dsp:txXfrm>
        <a:off x="76569" y="2304178"/>
        <a:ext cx="1540709" cy="629017"/>
      </dsp:txXfrm>
    </dsp:sp>
    <dsp:sp modelId="{54F2A376-E8A0-464E-AADE-3C18AC7B5BE6}">
      <dsp:nvSpPr>
        <dsp:cNvPr id="0" name=""/>
        <dsp:cNvSpPr/>
      </dsp:nvSpPr>
      <dsp:spPr>
        <a:xfrm rot="13450204">
          <a:off x="730695" y="2269213"/>
          <a:ext cx="1929064"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B3DBC6-EB37-452D-9684-4023B7317B5C}">
      <dsp:nvSpPr>
        <dsp:cNvPr id="0" name=""/>
        <dsp:cNvSpPr/>
      </dsp:nvSpPr>
      <dsp:spPr>
        <a:xfrm>
          <a:off x="585794" y="1433080"/>
          <a:ext cx="835196"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Les parents d’élèves</a:t>
          </a:r>
        </a:p>
      </dsp:txBody>
      <dsp:txXfrm>
        <a:off x="605364" y="1452650"/>
        <a:ext cx="796056" cy="629017"/>
      </dsp:txXfrm>
    </dsp:sp>
    <dsp:sp modelId="{F82BDC21-C64A-43C6-8959-8DBB4FE60706}">
      <dsp:nvSpPr>
        <dsp:cNvPr id="0" name=""/>
        <dsp:cNvSpPr/>
      </dsp:nvSpPr>
      <dsp:spPr>
        <a:xfrm rot="14558300">
          <a:off x="1260833" y="1868561"/>
          <a:ext cx="1934825"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AD0EE9-1289-4F39-BBB0-1D0A603FA9CE}">
      <dsp:nvSpPr>
        <dsp:cNvPr id="0" name=""/>
        <dsp:cNvSpPr/>
      </dsp:nvSpPr>
      <dsp:spPr>
        <a:xfrm>
          <a:off x="1222026" y="792841"/>
          <a:ext cx="1235865"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Des représentants d’élèves</a:t>
          </a:r>
        </a:p>
      </dsp:txBody>
      <dsp:txXfrm>
        <a:off x="1241596" y="812411"/>
        <a:ext cx="1196725" cy="629017"/>
      </dsp:txXfrm>
    </dsp:sp>
    <dsp:sp modelId="{80D7441D-F140-4F48-87E2-BAB6796528D1}">
      <dsp:nvSpPr>
        <dsp:cNvPr id="0" name=""/>
        <dsp:cNvSpPr/>
      </dsp:nvSpPr>
      <dsp:spPr>
        <a:xfrm rot="16574340">
          <a:off x="2243270" y="1936505"/>
          <a:ext cx="1632136"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B63BBF-6DCC-4B23-BDC4-959A93E23B5B}">
      <dsp:nvSpPr>
        <dsp:cNvPr id="0" name=""/>
        <dsp:cNvSpPr/>
      </dsp:nvSpPr>
      <dsp:spPr>
        <a:xfrm>
          <a:off x="2603365" y="614934"/>
          <a:ext cx="1089321" cy="1360715"/>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Des représentants de l’équipe éducative et autres membres du personnel</a:t>
          </a:r>
        </a:p>
      </dsp:txBody>
      <dsp:txXfrm>
        <a:off x="2635270" y="646839"/>
        <a:ext cx="1025511" cy="1296905"/>
      </dsp:txXfrm>
    </dsp:sp>
    <dsp:sp modelId="{BF544A76-C965-4CD8-963D-7D536392E5B1}">
      <dsp:nvSpPr>
        <dsp:cNvPr id="0" name=""/>
        <dsp:cNvSpPr/>
      </dsp:nvSpPr>
      <dsp:spPr>
        <a:xfrm rot="18701463">
          <a:off x="3080109" y="2302713"/>
          <a:ext cx="1648166"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76422A-70F3-4F15-A349-1C8B0C17FEAE}">
      <dsp:nvSpPr>
        <dsp:cNvPr id="0" name=""/>
        <dsp:cNvSpPr/>
      </dsp:nvSpPr>
      <dsp:spPr>
        <a:xfrm>
          <a:off x="3893133" y="1523279"/>
          <a:ext cx="1118336"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La police municipale</a:t>
          </a:r>
        </a:p>
      </dsp:txBody>
      <dsp:txXfrm>
        <a:off x="3912703" y="1542849"/>
        <a:ext cx="1079196" cy="629017"/>
      </dsp:txXfrm>
    </dsp:sp>
    <dsp:sp modelId="{BB2BDA9F-E161-4A45-B3C6-086FCAFFD99D}">
      <dsp:nvSpPr>
        <dsp:cNvPr id="0" name=""/>
        <dsp:cNvSpPr/>
      </dsp:nvSpPr>
      <dsp:spPr>
        <a:xfrm rot="20057143">
          <a:off x="3437617" y="2792502"/>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823725-0A25-4B9E-B47F-E30899A511E8}">
      <dsp:nvSpPr>
        <dsp:cNvPr id="0" name=""/>
        <dsp:cNvSpPr/>
      </dsp:nvSpPr>
      <dsp:spPr>
        <a:xfrm>
          <a:off x="4144977" y="2284608"/>
          <a:ext cx="1598182"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Autres partenaires techniques (agences d’urbanisme, </a:t>
          </a:r>
          <a:r>
            <a:rPr lang="fr-FR" sz="1050" b="1" kern="1200" dirty="0" err="1" smtClean="0">
              <a:solidFill>
                <a:schemeClr val="bg1"/>
              </a:solidFill>
            </a:rPr>
            <a:t>asso</a:t>
          </a:r>
          <a:r>
            <a:rPr lang="fr-FR" sz="1050" b="1" kern="1200" dirty="0" smtClean="0">
              <a:solidFill>
                <a:schemeClr val="bg1"/>
              </a:solidFill>
            </a:rPr>
            <a:t> vélo, …)</a:t>
          </a:r>
        </a:p>
      </dsp:txBody>
      <dsp:txXfrm>
        <a:off x="4164547" y="2304178"/>
        <a:ext cx="1559042" cy="629017"/>
      </dsp:txXfrm>
    </dsp:sp>
    <dsp:sp modelId="{2B9AE4DB-656F-4179-8D1B-97ED66E016BE}">
      <dsp:nvSpPr>
        <dsp:cNvPr id="0" name=""/>
        <dsp:cNvSpPr/>
      </dsp:nvSpPr>
      <dsp:spPr>
        <a:xfrm>
          <a:off x="3584309" y="3435205"/>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C48F55-003C-4913-AE3A-E1B39DC1C026}">
      <dsp:nvSpPr>
        <dsp:cNvPr id="0" name=""/>
        <dsp:cNvSpPr/>
      </dsp:nvSpPr>
      <dsp:spPr>
        <a:xfrm>
          <a:off x="4392736" y="3271148"/>
          <a:ext cx="1553006"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L’établissement scolaire voisin … </a:t>
          </a:r>
        </a:p>
      </dsp:txBody>
      <dsp:txXfrm>
        <a:off x="4412306" y="3290718"/>
        <a:ext cx="1513866" cy="6290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A8C5A-EE95-47F6-8100-20F2F010AA29}">
      <dsp:nvSpPr>
        <dsp:cNvPr id="0" name=""/>
        <dsp:cNvSpPr/>
      </dsp:nvSpPr>
      <dsp:spPr>
        <a:xfrm rot="5400000">
          <a:off x="-185206" y="189753"/>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smtClean="0"/>
            <a:t>Région</a:t>
          </a:r>
          <a:endParaRPr lang="fr-FR" sz="1100" kern="1200" dirty="0"/>
        </a:p>
      </dsp:txBody>
      <dsp:txXfrm rot="-5400000">
        <a:off x="1" y="436693"/>
        <a:ext cx="864294" cy="370413"/>
      </dsp:txXfrm>
    </dsp:sp>
    <dsp:sp modelId="{C5075BA5-F5C4-41F4-95C0-5B79B5A82299}">
      <dsp:nvSpPr>
        <dsp:cNvPr id="0" name=""/>
        <dsp:cNvSpPr/>
      </dsp:nvSpPr>
      <dsp:spPr>
        <a:xfrm rot="5400000">
          <a:off x="3730894" y="-2862052"/>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Réseau de transports interurbains et scolaires</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Réseau TER Hauts-de-France : financement des services ferroviaires et des services routiers en substitution de ceux-ci.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Définition des règles générales concernant l’intermodalité avec les AOM </a:t>
          </a:r>
          <a:endParaRPr lang="fr-FR" sz="1050" kern="1200" dirty="0">
            <a:solidFill>
              <a:schemeClr val="accent6"/>
            </a:solidFill>
          </a:endParaRPr>
        </a:p>
      </dsp:txBody>
      <dsp:txXfrm rot="-5400000">
        <a:off x="864294" y="43726"/>
        <a:ext cx="6496581" cy="724203"/>
      </dsp:txXfrm>
    </dsp:sp>
    <dsp:sp modelId="{7C46483D-C3E7-4F73-AC9E-0AF63B88EA02}">
      <dsp:nvSpPr>
        <dsp:cNvPr id="0" name=""/>
        <dsp:cNvSpPr/>
      </dsp:nvSpPr>
      <dsp:spPr>
        <a:xfrm rot="5400000">
          <a:off x="-185206" y="1308832"/>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fr-FR" sz="1050" kern="1200" dirty="0" smtClean="0"/>
            <a:t>Département</a:t>
          </a:r>
          <a:endParaRPr lang="fr-FR" sz="1050" kern="1200" dirty="0"/>
        </a:p>
      </dsp:txBody>
      <dsp:txXfrm rot="-5400000">
        <a:off x="1" y="1555772"/>
        <a:ext cx="864294" cy="370413"/>
      </dsp:txXfrm>
    </dsp:sp>
    <dsp:sp modelId="{A345BE93-B6C0-432D-AB56-D32B403D4D20}">
      <dsp:nvSpPr>
        <dsp:cNvPr id="0" name=""/>
        <dsp:cNvSpPr/>
      </dsp:nvSpPr>
      <dsp:spPr>
        <a:xfrm rot="5400000">
          <a:off x="3730894" y="-1742973"/>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Voirie départementale, </a:t>
          </a:r>
          <a:r>
            <a:rPr lang="fr-FR" sz="1050" kern="1200" dirty="0" err="1" smtClean="0">
              <a:solidFill>
                <a:schemeClr val="accent6"/>
              </a:solidFill>
            </a:rPr>
            <a:t>véloroutes</a:t>
          </a:r>
          <a:r>
            <a:rPr lang="fr-FR" sz="1050" kern="1200" dirty="0" smtClean="0">
              <a:solidFill>
                <a:schemeClr val="accent6"/>
              </a:solidFill>
            </a:rPr>
            <a:t> et pistes cyclables.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Transport scolaires des élèves souffrant d’un handicap.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Construction, entretien, équipement des collèges.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endParaRPr lang="fr-FR" sz="1050" kern="1200" dirty="0"/>
        </a:p>
      </dsp:txBody>
      <dsp:txXfrm rot="-5400000">
        <a:off x="864294" y="1162805"/>
        <a:ext cx="6496581" cy="724203"/>
      </dsp:txXfrm>
    </dsp:sp>
    <dsp:sp modelId="{498A2F79-8893-43D0-BB48-EA4ABF578C18}">
      <dsp:nvSpPr>
        <dsp:cNvPr id="0" name=""/>
        <dsp:cNvSpPr/>
      </dsp:nvSpPr>
      <dsp:spPr>
        <a:xfrm rot="5400000">
          <a:off x="-185206" y="2427911"/>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fr-FR" sz="1050" kern="1200" dirty="0" smtClean="0"/>
            <a:t>AOM </a:t>
          </a:r>
        </a:p>
      </dsp:txBody>
      <dsp:txXfrm rot="-5400000">
        <a:off x="1" y="2674851"/>
        <a:ext cx="864294" cy="370413"/>
      </dsp:txXfrm>
    </dsp:sp>
    <dsp:sp modelId="{2728538A-B16B-4F8A-9DC8-11262E705F9A}">
      <dsp:nvSpPr>
        <dsp:cNvPr id="0" name=""/>
        <dsp:cNvSpPr/>
      </dsp:nvSpPr>
      <dsp:spPr>
        <a:xfrm rot="5400000">
          <a:off x="3730894" y="-623894"/>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Organisation de services réguliers de transport public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PDU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Développement des modes de déplacements alternatifs à la voiture individuelle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Service de conseil en mobilité … </a:t>
          </a:r>
          <a:endParaRPr lang="fr-FR" sz="1050" kern="1200" dirty="0">
            <a:solidFill>
              <a:schemeClr val="accent6"/>
            </a:solidFill>
          </a:endParaRPr>
        </a:p>
      </dsp:txBody>
      <dsp:txXfrm rot="-5400000">
        <a:off x="864294" y="2281884"/>
        <a:ext cx="6496581" cy="724203"/>
      </dsp:txXfrm>
    </dsp:sp>
    <dsp:sp modelId="{61B44679-2E6E-4684-828A-ABC7F83B8F66}">
      <dsp:nvSpPr>
        <dsp:cNvPr id="0" name=""/>
        <dsp:cNvSpPr/>
      </dsp:nvSpPr>
      <dsp:spPr>
        <a:xfrm rot="5400000">
          <a:off x="-185206" y="3546989"/>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fr-FR" sz="900" kern="1200" dirty="0" smtClean="0"/>
            <a:t>Intercommunalité</a:t>
          </a:r>
          <a:endParaRPr lang="fr-FR" sz="900" kern="1200" dirty="0"/>
        </a:p>
      </dsp:txBody>
      <dsp:txXfrm rot="-5400000">
        <a:off x="1" y="3793929"/>
        <a:ext cx="864294" cy="370413"/>
      </dsp:txXfrm>
    </dsp:sp>
    <dsp:sp modelId="{97A6A09E-1461-42A9-BE9E-F00A8CD89297}">
      <dsp:nvSpPr>
        <dsp:cNvPr id="0" name=""/>
        <dsp:cNvSpPr/>
      </dsp:nvSpPr>
      <dsp:spPr>
        <a:xfrm rot="5400000">
          <a:off x="3730894" y="495183"/>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Promotion des modes doux</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Voirie d’intérêt communautaire, pistes et bandes cyclables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PLU intercommunal  </a:t>
          </a:r>
          <a:endParaRPr lang="fr-FR" sz="1050" kern="1200" dirty="0">
            <a:solidFill>
              <a:schemeClr val="accent6"/>
            </a:solidFill>
          </a:endParaRPr>
        </a:p>
      </dsp:txBody>
      <dsp:txXfrm rot="-5400000">
        <a:off x="864294" y="3400961"/>
        <a:ext cx="6496581" cy="724203"/>
      </dsp:txXfrm>
    </dsp:sp>
    <dsp:sp modelId="{E1CE61A2-0775-4900-89F6-46A7C319544C}">
      <dsp:nvSpPr>
        <dsp:cNvPr id="0" name=""/>
        <dsp:cNvSpPr/>
      </dsp:nvSpPr>
      <dsp:spPr>
        <a:xfrm rot="5400000">
          <a:off x="-185206" y="4666068"/>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fr-FR" sz="1050" kern="1200" dirty="0" smtClean="0"/>
            <a:t>Commune</a:t>
          </a:r>
          <a:endParaRPr lang="fr-FR" sz="1050" kern="1200" dirty="0"/>
        </a:p>
      </dsp:txBody>
      <dsp:txXfrm rot="-5400000">
        <a:off x="1" y="4913008"/>
        <a:ext cx="864294" cy="370413"/>
      </dsp:txXfrm>
    </dsp:sp>
    <dsp:sp modelId="{D7319121-E918-4D18-9FFA-2C23BF9E6ECD}">
      <dsp:nvSpPr>
        <dsp:cNvPr id="0" name=""/>
        <dsp:cNvSpPr/>
      </dsp:nvSpPr>
      <dsp:spPr>
        <a:xfrm rot="5400000">
          <a:off x="3730894" y="1614262"/>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Voirie communale, zones de circulation apaisées, pistes et bandes cyclables.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Sécurité routière (pouvoir de police), circulation et stationnement, vitesse et signalisation.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Traitement des permis de construire et autorisations de travaux</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Elaboration des documents réglementaires d’urbanisme … </a:t>
          </a:r>
          <a:endParaRPr lang="fr-FR" sz="1050" kern="1200" dirty="0">
            <a:solidFill>
              <a:schemeClr val="accent6"/>
            </a:solidFill>
          </a:endParaRPr>
        </a:p>
      </dsp:txBody>
      <dsp:txXfrm rot="-5400000">
        <a:off x="864294" y="4520040"/>
        <a:ext cx="6496581" cy="7242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731E6-E24E-4A38-989E-0BE4D9D038B9}">
      <dsp:nvSpPr>
        <dsp:cNvPr id="0" name=""/>
        <dsp:cNvSpPr/>
      </dsp:nvSpPr>
      <dsp:spPr>
        <a:xfrm>
          <a:off x="0" y="0"/>
          <a:ext cx="6377609" cy="428824"/>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b="1" kern="1200" dirty="0" smtClean="0">
              <a:solidFill>
                <a:schemeClr val="bg1"/>
              </a:solidFill>
            </a:rPr>
            <a:t>L’accessibilité du collège</a:t>
          </a:r>
          <a:endParaRPr lang="fr-FR" sz="1800" b="1" kern="1200" dirty="0">
            <a:solidFill>
              <a:schemeClr val="bg1"/>
            </a:solidFill>
          </a:endParaRPr>
        </a:p>
      </dsp:txBody>
      <dsp:txXfrm>
        <a:off x="20933" y="20933"/>
        <a:ext cx="6335743" cy="386958"/>
      </dsp:txXfrm>
    </dsp:sp>
    <dsp:sp modelId="{0679EF70-E220-4EC1-B446-0D677E8FBF0F}">
      <dsp:nvSpPr>
        <dsp:cNvPr id="0" name=""/>
        <dsp:cNvSpPr/>
      </dsp:nvSpPr>
      <dsp:spPr>
        <a:xfrm>
          <a:off x="0" y="409993"/>
          <a:ext cx="6377609" cy="316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89" tIns="20320" rIns="113792" bIns="20320" numCol="1" spcCol="1270" anchor="t" anchorCtr="0">
          <a:noAutofit/>
        </a:bodyPr>
        <a:lstStyle/>
        <a:p>
          <a:pPr marL="171450" lvl="1" indent="-171450" algn="l" defTabSz="711200">
            <a:lnSpc>
              <a:spcPct val="90000"/>
            </a:lnSpc>
            <a:spcBef>
              <a:spcPct val="0"/>
            </a:spcBef>
            <a:spcAft>
              <a:spcPct val="20000"/>
            </a:spcAft>
            <a:buChar char="••"/>
          </a:pPr>
          <a:endParaRPr lang="fr-FR" sz="1600" b="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Comprendre le fonctionnement de l’établissement </a:t>
          </a:r>
          <a:r>
            <a:rPr lang="fr-FR" sz="1400" kern="1200" dirty="0" smtClean="0"/>
            <a:t>: horaires, services, conditions d’accueil et d’ouverture de l’établissement</a:t>
          </a:r>
          <a:endParaRPr lang="fr-FR" sz="1400" b="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les démarches </a:t>
          </a:r>
          <a:r>
            <a:rPr lang="fr-FR" sz="1400" kern="1200" dirty="0" smtClean="0"/>
            <a:t>déjà mises en place par l’établissement</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kern="1200" dirty="0" smtClean="0"/>
            <a:t>Identifier </a:t>
          </a:r>
          <a:r>
            <a:rPr lang="fr-FR" sz="1400" b="1" kern="1200" dirty="0" smtClean="0">
              <a:solidFill>
                <a:schemeClr val="tx2"/>
              </a:solidFill>
            </a:rPr>
            <a:t>l’offre en mobilité </a:t>
          </a:r>
          <a:r>
            <a:rPr lang="fr-FR" sz="1400" kern="1200" dirty="0" smtClean="0"/>
            <a:t>existante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err="1" smtClean="0">
              <a:solidFill>
                <a:schemeClr val="tx2"/>
              </a:solidFill>
            </a:rPr>
            <a:t>Géolocaliser</a:t>
          </a:r>
          <a:r>
            <a:rPr lang="fr-FR" sz="1400" b="1" kern="1200" dirty="0" smtClean="0">
              <a:solidFill>
                <a:schemeClr val="tx2"/>
              </a:solidFill>
            </a:rPr>
            <a:t> les lieux </a:t>
          </a:r>
          <a:r>
            <a:rPr lang="fr-FR" sz="1400" kern="1200" dirty="0" smtClean="0"/>
            <a:t>de résidence (</a:t>
          </a:r>
          <a:r>
            <a:rPr lang="fr-FR" sz="1400" kern="1200" dirty="0" err="1" smtClean="0"/>
            <a:t>cf</a:t>
          </a:r>
          <a:r>
            <a:rPr lang="fr-FR" sz="1400" kern="1200" dirty="0" smtClean="0"/>
            <a:t> départements), les </a:t>
          </a:r>
          <a:r>
            <a:rPr lang="fr-FR" sz="1400" b="1" kern="1200" dirty="0" smtClean="0">
              <a:solidFill>
                <a:schemeClr val="tx2"/>
              </a:solidFill>
            </a:rPr>
            <a:t>trajets réguliers</a:t>
          </a:r>
          <a:endParaRPr lang="fr-FR" sz="1400" b="1" kern="1200" dirty="0">
            <a:solidFill>
              <a:schemeClr val="tx2"/>
            </a:solidFill>
          </a:endParaRPr>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Recueillir des données </a:t>
          </a:r>
          <a:r>
            <a:rPr lang="fr-FR" sz="1400" kern="1200" dirty="0" smtClean="0"/>
            <a:t>sur : l’accidentologie, les points durs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kern="1200" dirty="0" smtClean="0"/>
            <a:t>Evaluer la </a:t>
          </a:r>
          <a:r>
            <a:rPr lang="fr-FR" sz="1400" b="1" kern="1200" dirty="0" smtClean="0">
              <a:solidFill>
                <a:schemeClr val="tx2"/>
              </a:solidFill>
            </a:rPr>
            <a:t>qualité et le niveau d’accessibilité </a:t>
          </a:r>
          <a:r>
            <a:rPr lang="fr-FR" sz="1400" kern="1200" dirty="0" smtClean="0"/>
            <a:t>par tous les modes de transport (voiture, stationnement, vélo, marche, transport en commun) </a:t>
          </a:r>
          <a:endParaRPr lang="fr-FR" sz="1400" kern="1200" dirty="0"/>
        </a:p>
      </dsp:txBody>
      <dsp:txXfrm>
        <a:off x="0" y="409993"/>
        <a:ext cx="6377609" cy="3161925"/>
      </dsp:txXfrm>
    </dsp:sp>
    <dsp:sp modelId="{6C860F53-0DC4-46D1-AB7A-E8568E42B3DF}">
      <dsp:nvSpPr>
        <dsp:cNvPr id="0" name=""/>
        <dsp:cNvSpPr/>
      </dsp:nvSpPr>
      <dsp:spPr>
        <a:xfrm>
          <a:off x="0" y="3842356"/>
          <a:ext cx="6377609" cy="431951"/>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b="1" kern="1200" dirty="0" smtClean="0">
              <a:solidFill>
                <a:schemeClr val="bg1"/>
              </a:solidFill>
            </a:rPr>
            <a:t>La mobilité des collégiens &amp; du personnel </a:t>
          </a:r>
          <a:endParaRPr lang="fr-FR" sz="1800" b="1" kern="1200" dirty="0">
            <a:solidFill>
              <a:schemeClr val="bg1"/>
            </a:solidFill>
          </a:endParaRPr>
        </a:p>
      </dsp:txBody>
      <dsp:txXfrm>
        <a:off x="21086" y="3863442"/>
        <a:ext cx="6335437" cy="389779"/>
      </dsp:txXfrm>
    </dsp:sp>
    <dsp:sp modelId="{574D30D7-8D5A-4A8D-A16A-CDDE42797DAB}">
      <dsp:nvSpPr>
        <dsp:cNvPr id="0" name=""/>
        <dsp:cNvSpPr/>
      </dsp:nvSpPr>
      <dsp:spPr>
        <a:xfrm>
          <a:off x="0" y="4529358"/>
          <a:ext cx="6377609" cy="1984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89" tIns="17780" rIns="99568" bIns="17780" numCol="1" spcCol="1270" anchor="t" anchorCtr="0">
          <a:noAutofit/>
        </a:bodyPr>
        <a:lstStyle/>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les pratiques </a:t>
          </a:r>
          <a:r>
            <a:rPr lang="fr-FR" sz="1400" kern="1200" dirty="0" smtClean="0"/>
            <a:t>actuelles de mobilité des élèves et salariés</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les freins </a:t>
          </a:r>
          <a:r>
            <a:rPr lang="fr-FR" sz="1400" kern="1200" dirty="0" smtClean="0"/>
            <a:t>au report modal (pts durs, freins psychologiques…)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des potentiels </a:t>
          </a:r>
          <a:r>
            <a:rPr lang="fr-FR" sz="1400" kern="1200" dirty="0" smtClean="0"/>
            <a:t>de report modal (possession d’un vélo, accord de principe pour covoiturer…)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kern="1200" dirty="0" smtClean="0"/>
            <a:t>Vérifier la </a:t>
          </a:r>
          <a:r>
            <a:rPr lang="fr-FR" sz="1400" b="1" kern="1200" dirty="0" smtClean="0">
              <a:solidFill>
                <a:schemeClr val="tx2"/>
              </a:solidFill>
            </a:rPr>
            <a:t>bonne connaissance de l’offre </a:t>
          </a:r>
          <a:r>
            <a:rPr lang="fr-FR" sz="1400" kern="1200" dirty="0" smtClean="0"/>
            <a:t>en mobilité (stationnements vélo, prime transport…) </a:t>
          </a:r>
          <a:endParaRPr lang="fr-FR" sz="1400" kern="1200" dirty="0"/>
        </a:p>
      </dsp:txBody>
      <dsp:txXfrm>
        <a:off x="0" y="4529358"/>
        <a:ext cx="6377609" cy="19846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E3387-0DCB-41A5-B7EA-B962992B6215}">
      <dsp:nvSpPr>
        <dsp:cNvPr id="0" name=""/>
        <dsp:cNvSpPr/>
      </dsp:nvSpPr>
      <dsp:spPr>
        <a:xfrm>
          <a:off x="0" y="88288"/>
          <a:ext cx="4237833" cy="264864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95AB21-0C7A-4C03-A655-6A018957B3B1}">
      <dsp:nvSpPr>
        <dsp:cNvPr id="0" name=""/>
        <dsp:cNvSpPr/>
      </dsp:nvSpPr>
      <dsp:spPr>
        <a:xfrm>
          <a:off x="417426" y="2057821"/>
          <a:ext cx="97470" cy="97470"/>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E8A595-2F1D-476A-A669-1D76D599660C}">
      <dsp:nvSpPr>
        <dsp:cNvPr id="0" name=""/>
        <dsp:cNvSpPr/>
      </dsp:nvSpPr>
      <dsp:spPr>
        <a:xfrm>
          <a:off x="127052" y="2144227"/>
          <a:ext cx="1233373" cy="630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647" tIns="0" rIns="0" bIns="0" numCol="1" spcCol="1270" anchor="t" anchorCtr="0">
          <a:noAutofit/>
        </a:bodyPr>
        <a:lstStyle/>
        <a:p>
          <a:pPr lvl="0" algn="l" defTabSz="533400">
            <a:lnSpc>
              <a:spcPct val="90000"/>
            </a:lnSpc>
            <a:spcBef>
              <a:spcPct val="0"/>
            </a:spcBef>
            <a:spcAft>
              <a:spcPct val="35000"/>
            </a:spcAft>
          </a:pPr>
          <a:r>
            <a:rPr lang="fr-FR" sz="1200" kern="1200" dirty="0" smtClean="0">
              <a:solidFill>
                <a:schemeClr val="accent6"/>
              </a:solidFill>
            </a:rPr>
            <a:t>Lancement &amp; constitution du comité de pilotage </a:t>
          </a:r>
          <a:endParaRPr lang="fr-FR" sz="1200" kern="1200" dirty="0">
            <a:solidFill>
              <a:schemeClr val="accent6"/>
            </a:solidFill>
          </a:endParaRPr>
        </a:p>
      </dsp:txBody>
      <dsp:txXfrm>
        <a:off x="127052" y="2144227"/>
        <a:ext cx="1233373" cy="630377"/>
      </dsp:txXfrm>
    </dsp:sp>
    <dsp:sp modelId="{98DF0A41-ED0F-4085-9813-0732F5E56143}">
      <dsp:nvSpPr>
        <dsp:cNvPr id="0" name=""/>
        <dsp:cNvSpPr/>
      </dsp:nvSpPr>
      <dsp:spPr>
        <a:xfrm>
          <a:off x="945036" y="1550870"/>
          <a:ext cx="152561" cy="152561"/>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F5736-5F36-46D9-80FB-75C56BF57994}">
      <dsp:nvSpPr>
        <dsp:cNvPr id="0" name=""/>
        <dsp:cNvSpPr/>
      </dsp:nvSpPr>
      <dsp:spPr>
        <a:xfrm>
          <a:off x="866703" y="1715439"/>
          <a:ext cx="1050373" cy="1109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839" tIns="0" rIns="0" bIns="0" numCol="1" spcCol="1270" anchor="t" anchorCtr="0">
          <a:noAutofit/>
        </a:bodyPr>
        <a:lstStyle/>
        <a:p>
          <a:pPr lvl="0" algn="l" defTabSz="533400">
            <a:lnSpc>
              <a:spcPct val="90000"/>
            </a:lnSpc>
            <a:spcBef>
              <a:spcPct val="0"/>
            </a:spcBef>
            <a:spcAft>
              <a:spcPct val="35000"/>
            </a:spcAft>
          </a:pPr>
          <a:r>
            <a:rPr lang="fr-FR" sz="1200" kern="1200" dirty="0" smtClean="0">
              <a:solidFill>
                <a:schemeClr val="accent6"/>
              </a:solidFill>
            </a:rPr>
            <a:t>Conduire un diagnostic </a:t>
          </a:r>
          <a:endParaRPr lang="fr-FR" sz="1200" kern="1200" dirty="0">
            <a:solidFill>
              <a:schemeClr val="accent6"/>
            </a:solidFill>
          </a:endParaRPr>
        </a:p>
      </dsp:txBody>
      <dsp:txXfrm>
        <a:off x="866703" y="1715439"/>
        <a:ext cx="1050373" cy="1109782"/>
      </dsp:txXfrm>
    </dsp:sp>
    <dsp:sp modelId="{135D4ADA-E3CE-4411-8C13-0ABC643BB4B9}">
      <dsp:nvSpPr>
        <dsp:cNvPr id="0" name=""/>
        <dsp:cNvSpPr/>
      </dsp:nvSpPr>
      <dsp:spPr>
        <a:xfrm>
          <a:off x="1623090" y="1146686"/>
          <a:ext cx="203415" cy="203415"/>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7008D-850A-468C-8A10-65140F5CB5E8}">
      <dsp:nvSpPr>
        <dsp:cNvPr id="0" name=""/>
        <dsp:cNvSpPr/>
      </dsp:nvSpPr>
      <dsp:spPr>
        <a:xfrm>
          <a:off x="1676423" y="1336683"/>
          <a:ext cx="1007417" cy="1488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786" tIns="0" rIns="0" bIns="0" numCol="1" spcCol="1270" anchor="t" anchorCtr="0">
          <a:noAutofit/>
        </a:bodyPr>
        <a:lstStyle/>
        <a:p>
          <a:pPr lvl="0" algn="l" defTabSz="533400">
            <a:lnSpc>
              <a:spcPct val="90000"/>
            </a:lnSpc>
            <a:spcBef>
              <a:spcPct val="0"/>
            </a:spcBef>
            <a:spcAft>
              <a:spcPct val="35000"/>
            </a:spcAft>
          </a:pPr>
          <a:r>
            <a:rPr lang="fr-FR" sz="1200" kern="1200" dirty="0" smtClean="0">
              <a:solidFill>
                <a:schemeClr val="accent6"/>
              </a:solidFill>
            </a:rPr>
            <a:t>Elaborer un plan d’actions </a:t>
          </a:r>
          <a:endParaRPr lang="fr-FR" sz="1200" kern="1200" dirty="0">
            <a:solidFill>
              <a:schemeClr val="accent6"/>
            </a:solidFill>
          </a:endParaRPr>
        </a:p>
      </dsp:txBody>
      <dsp:txXfrm>
        <a:off x="1676423" y="1336683"/>
        <a:ext cx="1007417" cy="1488538"/>
      </dsp:txXfrm>
    </dsp:sp>
    <dsp:sp modelId="{1574A9A2-6F54-48E5-BBB1-7BF24F1F7594}">
      <dsp:nvSpPr>
        <dsp:cNvPr id="0" name=""/>
        <dsp:cNvSpPr/>
      </dsp:nvSpPr>
      <dsp:spPr>
        <a:xfrm>
          <a:off x="2411326" y="830968"/>
          <a:ext cx="262745" cy="262745"/>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C23682-51C5-4313-B32F-1F0D4A13EEF4}">
      <dsp:nvSpPr>
        <dsp:cNvPr id="0" name=""/>
        <dsp:cNvSpPr/>
      </dsp:nvSpPr>
      <dsp:spPr>
        <a:xfrm>
          <a:off x="2476250" y="1050629"/>
          <a:ext cx="1178219" cy="177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23" tIns="0" rIns="0" bIns="0" numCol="1" spcCol="1270" anchor="t" anchorCtr="0">
          <a:noAutofit/>
        </a:bodyPr>
        <a:lstStyle/>
        <a:p>
          <a:pPr lvl="0" algn="l" defTabSz="533400">
            <a:lnSpc>
              <a:spcPct val="90000"/>
            </a:lnSpc>
            <a:spcBef>
              <a:spcPct val="0"/>
            </a:spcBef>
            <a:spcAft>
              <a:spcPct val="35000"/>
            </a:spcAft>
          </a:pPr>
          <a:r>
            <a:rPr lang="fr-FR" sz="1200" kern="1200" dirty="0" smtClean="0">
              <a:solidFill>
                <a:schemeClr val="accent6"/>
              </a:solidFill>
            </a:rPr>
            <a:t>Réaliser les mesures du plan </a:t>
          </a:r>
          <a:endParaRPr lang="fr-FR" sz="1200" kern="1200" dirty="0">
            <a:solidFill>
              <a:schemeClr val="accent6"/>
            </a:solidFill>
          </a:endParaRPr>
        </a:p>
      </dsp:txBody>
      <dsp:txXfrm>
        <a:off x="2476250" y="1050629"/>
        <a:ext cx="1178219" cy="1774592"/>
      </dsp:txXfrm>
    </dsp:sp>
    <dsp:sp modelId="{3BBA5496-1AC5-400C-ACF3-15CDC9BCBAA1}">
      <dsp:nvSpPr>
        <dsp:cNvPr id="0" name=""/>
        <dsp:cNvSpPr/>
      </dsp:nvSpPr>
      <dsp:spPr>
        <a:xfrm>
          <a:off x="3222871" y="620136"/>
          <a:ext cx="334788" cy="334788"/>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27E2F-5542-40B9-8F61-3FF65DDFF9BD}">
      <dsp:nvSpPr>
        <dsp:cNvPr id="0" name=""/>
        <dsp:cNvSpPr/>
      </dsp:nvSpPr>
      <dsp:spPr>
        <a:xfrm>
          <a:off x="3390266" y="787530"/>
          <a:ext cx="847566" cy="1949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398" tIns="0" rIns="0" bIns="0" numCol="1" spcCol="1270" anchor="t" anchorCtr="0">
          <a:noAutofit/>
        </a:bodyPr>
        <a:lstStyle/>
        <a:p>
          <a:pPr lvl="0" algn="l" defTabSz="533400">
            <a:lnSpc>
              <a:spcPct val="90000"/>
            </a:lnSpc>
            <a:spcBef>
              <a:spcPct val="0"/>
            </a:spcBef>
            <a:spcAft>
              <a:spcPct val="35000"/>
            </a:spcAft>
          </a:pPr>
          <a:r>
            <a:rPr lang="fr-FR" sz="1200" kern="1200" dirty="0" smtClean="0">
              <a:solidFill>
                <a:schemeClr val="accent6"/>
              </a:solidFill>
            </a:rPr>
            <a:t>Evaluer la démarche </a:t>
          </a:r>
          <a:endParaRPr lang="fr-FR" sz="1200" kern="1200" dirty="0">
            <a:solidFill>
              <a:schemeClr val="accent6"/>
            </a:solidFill>
          </a:endParaRPr>
        </a:p>
      </dsp:txBody>
      <dsp:txXfrm>
        <a:off x="3390266" y="787530"/>
        <a:ext cx="847566" cy="19494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22D0E-749A-45F5-B04D-3ADA6DD8EFA7}">
      <dsp:nvSpPr>
        <dsp:cNvPr id="0" name=""/>
        <dsp:cNvSpPr/>
      </dsp:nvSpPr>
      <dsp:spPr>
        <a:xfrm>
          <a:off x="27" y="786"/>
          <a:ext cx="2650760" cy="374400"/>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fr-FR" sz="1300" kern="1200" dirty="0" smtClean="0"/>
            <a:t>Accessibilité</a:t>
          </a:r>
          <a:endParaRPr lang="fr-FR" sz="1300" kern="1200" dirty="0"/>
        </a:p>
      </dsp:txBody>
      <dsp:txXfrm>
        <a:off x="27" y="786"/>
        <a:ext cx="2650760" cy="374400"/>
      </dsp:txXfrm>
    </dsp:sp>
    <dsp:sp modelId="{22EC2488-6EC0-437F-9563-AC6965242890}">
      <dsp:nvSpPr>
        <dsp:cNvPr id="0" name=""/>
        <dsp:cNvSpPr/>
      </dsp:nvSpPr>
      <dsp:spPr>
        <a:xfrm>
          <a:off x="27" y="375186"/>
          <a:ext cx="2650760" cy="2212470"/>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fr-FR" sz="1200" b="0" kern="1200" dirty="0" smtClean="0">
              <a:solidFill>
                <a:schemeClr val="tx1"/>
              </a:solidFill>
            </a:rPr>
            <a:t>Fonctionnement de l’établissement</a:t>
          </a:r>
          <a:endParaRPr lang="fr-FR" sz="1200" b="0" kern="1200" dirty="0"/>
        </a:p>
        <a:p>
          <a:pPr marL="114300" lvl="1" indent="-114300" algn="l" defTabSz="533400">
            <a:lnSpc>
              <a:spcPct val="90000"/>
            </a:lnSpc>
            <a:spcBef>
              <a:spcPct val="0"/>
            </a:spcBef>
            <a:spcAft>
              <a:spcPct val="15000"/>
            </a:spcAft>
            <a:buChar char="••"/>
          </a:pPr>
          <a:r>
            <a:rPr lang="fr-FR" sz="1200" b="0" kern="1200" dirty="0" smtClean="0">
              <a:solidFill>
                <a:schemeClr val="tx1"/>
              </a:solidFill>
            </a:rPr>
            <a:t>Identifier les démarches déjà mises en place par l’établissement</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smtClean="0">
              <a:solidFill>
                <a:schemeClr val="tx1"/>
              </a:solidFill>
            </a:rPr>
            <a:t>Identifier l’offre en mobilité existante </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err="1" smtClean="0">
              <a:solidFill>
                <a:schemeClr val="tx1"/>
              </a:solidFill>
            </a:rPr>
            <a:t>Géolocaliser</a:t>
          </a:r>
          <a:r>
            <a:rPr lang="fr-FR" sz="1200" b="0" kern="1200" dirty="0" smtClean="0">
              <a:solidFill>
                <a:schemeClr val="tx1"/>
              </a:solidFill>
            </a:rPr>
            <a:t> les lieux de résidence (</a:t>
          </a:r>
          <a:r>
            <a:rPr lang="fr-FR" sz="1200" b="0" kern="1200" dirty="0" err="1" smtClean="0">
              <a:solidFill>
                <a:schemeClr val="tx1"/>
              </a:solidFill>
            </a:rPr>
            <a:t>cf</a:t>
          </a:r>
          <a:r>
            <a:rPr lang="fr-FR" sz="1200" b="0" kern="1200" dirty="0" smtClean="0">
              <a:solidFill>
                <a:schemeClr val="tx1"/>
              </a:solidFill>
            </a:rPr>
            <a:t> départements), les trajets réguliers</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smtClean="0">
              <a:solidFill>
                <a:schemeClr val="tx1"/>
              </a:solidFill>
            </a:rPr>
            <a:t>Recueillir des données sur : l’accidentologie, les points durs </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smtClean="0">
              <a:solidFill>
                <a:schemeClr val="tx1"/>
              </a:solidFill>
            </a:rPr>
            <a:t>Evaluer la qualité et le niveau d’accessibilité par tous les modes de transport (voiture, stationnement, vélo, marche, transport en commun) </a:t>
          </a:r>
          <a:endParaRPr lang="fr-FR" sz="1200" b="0" kern="1200" dirty="0">
            <a:solidFill>
              <a:schemeClr val="tx1"/>
            </a:solidFill>
          </a:endParaRPr>
        </a:p>
      </dsp:txBody>
      <dsp:txXfrm>
        <a:off x="27" y="375186"/>
        <a:ext cx="2650760" cy="2212470"/>
      </dsp:txXfrm>
    </dsp:sp>
    <dsp:sp modelId="{32558AC5-0A5C-4000-81F5-5B505D5D9BC6}">
      <dsp:nvSpPr>
        <dsp:cNvPr id="0" name=""/>
        <dsp:cNvSpPr/>
      </dsp:nvSpPr>
      <dsp:spPr>
        <a:xfrm>
          <a:off x="3021894" y="786"/>
          <a:ext cx="2650760" cy="374400"/>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fr-FR" sz="1300" kern="1200" dirty="0" smtClean="0"/>
            <a:t>Mobilité des usagers</a:t>
          </a:r>
          <a:endParaRPr lang="fr-FR" sz="1300" kern="1200" dirty="0"/>
        </a:p>
      </dsp:txBody>
      <dsp:txXfrm>
        <a:off x="3021894" y="786"/>
        <a:ext cx="2650760" cy="374400"/>
      </dsp:txXfrm>
    </dsp:sp>
    <dsp:sp modelId="{2443B070-AD6C-4D82-9E43-00D6EF557D5B}">
      <dsp:nvSpPr>
        <dsp:cNvPr id="0" name=""/>
        <dsp:cNvSpPr/>
      </dsp:nvSpPr>
      <dsp:spPr>
        <a:xfrm>
          <a:off x="3021894" y="375186"/>
          <a:ext cx="2650760" cy="2212470"/>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fr-FR" sz="1200" b="0" kern="1200" dirty="0" smtClean="0">
              <a:solidFill>
                <a:schemeClr val="tx1"/>
              </a:solidFill>
            </a:rPr>
            <a:t>Identifier les pratiques actuelles de mobilité des élèves et salariés</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smtClean="0">
              <a:solidFill>
                <a:schemeClr val="tx1"/>
              </a:solidFill>
            </a:rPr>
            <a:t>Identifier les freins au report modal (pts durs, freins psychologiques…) </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smtClean="0">
              <a:solidFill>
                <a:schemeClr val="tx1"/>
              </a:solidFill>
            </a:rPr>
            <a:t>Identifier des potentiels de report modal (possession d’un vélo, accord de principe pour covoiturer…) </a:t>
          </a:r>
          <a:endParaRPr lang="fr-FR" sz="1200" b="0" kern="1200" dirty="0">
            <a:solidFill>
              <a:schemeClr val="tx1"/>
            </a:solidFill>
          </a:endParaRPr>
        </a:p>
        <a:p>
          <a:pPr marL="114300" lvl="1" indent="-114300" algn="l" defTabSz="533400">
            <a:lnSpc>
              <a:spcPct val="90000"/>
            </a:lnSpc>
            <a:spcBef>
              <a:spcPct val="0"/>
            </a:spcBef>
            <a:spcAft>
              <a:spcPct val="15000"/>
            </a:spcAft>
            <a:buChar char="••"/>
          </a:pPr>
          <a:r>
            <a:rPr lang="fr-FR" sz="1200" b="0" kern="1200" dirty="0" smtClean="0">
              <a:solidFill>
                <a:schemeClr val="tx1"/>
              </a:solidFill>
            </a:rPr>
            <a:t>Vérifier la bonne connaissance de l’offre en mobilité (stationnements </a:t>
          </a:r>
          <a:r>
            <a:rPr lang="fr-FR" sz="1500" b="0" kern="1200" dirty="0" smtClean="0">
              <a:solidFill>
                <a:schemeClr val="tx1"/>
              </a:solidFill>
            </a:rPr>
            <a:t>vélo, prime transport…) </a:t>
          </a:r>
          <a:endParaRPr lang="fr-FR" sz="1200" b="0" kern="1200" dirty="0">
            <a:solidFill>
              <a:schemeClr val="tx1"/>
            </a:solidFill>
          </a:endParaRPr>
        </a:p>
      </dsp:txBody>
      <dsp:txXfrm>
        <a:off x="3021894" y="375186"/>
        <a:ext cx="2650760" cy="221247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FB3FAC-DAB7-472F-850E-AF6105607643}" type="datetimeFigureOut">
              <a:rPr lang="fr-FR" smtClean="0"/>
              <a:t>06/11/2020</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4CE2B4-48CB-4636-B1FE-184C2C0CD6DE}" type="slidenum">
              <a:rPr lang="fr-FR" smtClean="0"/>
              <a:t>‹N°›</a:t>
            </a:fld>
            <a:endParaRPr lang="fr-FR"/>
          </a:p>
        </p:txBody>
      </p:sp>
    </p:spTree>
    <p:extLst>
      <p:ext uri="{BB962C8B-B14F-4D97-AF65-F5344CB8AC3E}">
        <p14:creationId xmlns:p14="http://schemas.microsoft.com/office/powerpoint/2010/main" val="2156832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502345-F1D9-460A-A51B-D6F647E473E1}" type="datetimeFigureOut">
              <a:rPr lang="fr-FR" smtClean="0"/>
              <a:t>06/11/2020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D087D-470C-417C-AF41-8DA06BF44086}" type="slidenum">
              <a:rPr lang="fr-FR" smtClean="0"/>
              <a:t>‹N°›</a:t>
            </a:fld>
            <a:endParaRPr lang="fr-FR"/>
          </a:p>
        </p:txBody>
      </p:sp>
    </p:spTree>
    <p:extLst>
      <p:ext uri="{BB962C8B-B14F-4D97-AF65-F5344CB8AC3E}">
        <p14:creationId xmlns:p14="http://schemas.microsoft.com/office/powerpoint/2010/main" val="3182708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PlaceHolder 1"/>
          <p:cNvSpPr>
            <a:spLocks noGrp="1" noRot="1" noChangeAspect="1"/>
          </p:cNvSpPr>
          <p:nvPr>
            <p:ph type="sldImg"/>
          </p:nvPr>
        </p:nvSpPr>
        <p:spPr>
          <a:xfrm>
            <a:off x="685800" y="1143000"/>
            <a:ext cx="5486400" cy="3086100"/>
          </a:xfrm>
          <a:prstGeom prst="rect">
            <a:avLst/>
          </a:prstGeom>
        </p:spPr>
      </p:sp>
      <p:sp>
        <p:nvSpPr>
          <p:cNvPr id="576"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pPr>
            <a:r>
              <a:t/>
            </a:r>
            <a:br/>
            <a:r>
              <a:t/>
            </a:r>
            <a:br/>
            <a:endParaRPr lang="fr-FR" sz="2000" b="0" strike="noStrike" spc="-1">
              <a:latin typeface="Arial"/>
            </a:endParaRPr>
          </a:p>
        </p:txBody>
      </p:sp>
    </p:spTree>
    <p:extLst>
      <p:ext uri="{BB962C8B-B14F-4D97-AF65-F5344CB8AC3E}">
        <p14:creationId xmlns:p14="http://schemas.microsoft.com/office/powerpoint/2010/main" val="2184362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A90A08AA-C2D8-43A1-A780-DCCBE30883D1}" type="slidenum">
              <a:rPr lang="fr-FR" altLang="fr-FR"/>
              <a:pPr/>
              <a:t>17</a:t>
            </a:fld>
            <a:endParaRPr lang="fr-FR" altLang="fr-FR"/>
          </a:p>
        </p:txBody>
      </p:sp>
      <p:sp>
        <p:nvSpPr>
          <p:cNvPr id="12289" name="Rectangle 1"/>
          <p:cNvSpPr txBox="1">
            <a:spLocks noGrp="1" noRot="1" noChangeAspect="1" noChangeArrowheads="1"/>
          </p:cNvSpPr>
          <p:nvPr>
            <p:ph type="sldImg"/>
          </p:nvPr>
        </p:nvSpPr>
        <p:spPr bwMode="auto">
          <a:xfrm>
            <a:off x="215900" y="801688"/>
            <a:ext cx="7127875"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endParaRPr lang="fr-FR" altLang="fr-FR" sz="3000">
              <a:latin typeface="Arial" panose="020B0604020202020204" pitchFamily="34" charset="0"/>
              <a:ea typeface="Microsoft YaHei" panose="020B0503020204020204" pitchFamily="34" charset="-122"/>
            </a:endParaRPr>
          </a:p>
        </p:txBody>
      </p:sp>
      <p:sp>
        <p:nvSpPr>
          <p:cNvPr id="12291" name="Text Box 3"/>
          <p:cNvSpPr txBox="1">
            <a:spLocks noChangeArrowheads="1"/>
          </p:cNvSpPr>
          <p:nvPr/>
        </p:nvSpPr>
        <p:spPr bwMode="auto">
          <a:xfrm>
            <a:off x="4281488" y="10155238"/>
            <a:ext cx="3275012" cy="53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fld id="{41673FE2-56A4-451F-B655-700B007926F1}" type="slidenum">
              <a:rPr lang="fr-FR" altLang="fr-FR">
                <a:latin typeface="+mn-lt" charset="0"/>
                <a:cs typeface="+mn-ea" charset="0"/>
              </a:rPr>
              <a:pPr hangingPunct="1">
                <a:lnSpc>
                  <a:spcPct val="100000"/>
                </a:lnSpc>
              </a:pPr>
              <a:t>17</a:t>
            </a:fld>
            <a:endParaRPr lang="fr-FR" altLang="fr-FR">
              <a:latin typeface="+mn-lt" charset="0"/>
              <a:cs typeface="+mn-ea" charset="0"/>
            </a:endParaRPr>
          </a:p>
        </p:txBody>
      </p:sp>
    </p:spTree>
    <p:extLst>
      <p:ext uri="{BB962C8B-B14F-4D97-AF65-F5344CB8AC3E}">
        <p14:creationId xmlns:p14="http://schemas.microsoft.com/office/powerpoint/2010/main" val="3613903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18</a:t>
            </a:fld>
            <a:endParaRPr lang="fr-FR"/>
          </a:p>
        </p:txBody>
      </p:sp>
    </p:spTree>
    <p:extLst>
      <p:ext uri="{BB962C8B-B14F-4D97-AF65-F5344CB8AC3E}">
        <p14:creationId xmlns:p14="http://schemas.microsoft.com/office/powerpoint/2010/main" val="2924679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baseline="0" dirty="0" smtClean="0"/>
              <a:t>+ avoir un rapport type à mettre dans le kit destiné aux référents. </a:t>
            </a:r>
          </a:p>
          <a:p>
            <a:endParaRPr lang="fr-FR" b="1"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19</a:t>
            </a:fld>
            <a:endParaRPr lang="fr-FR"/>
          </a:p>
        </p:txBody>
      </p:sp>
    </p:spTree>
    <p:extLst>
      <p:ext uri="{BB962C8B-B14F-4D97-AF65-F5344CB8AC3E}">
        <p14:creationId xmlns:p14="http://schemas.microsoft.com/office/powerpoint/2010/main" val="1320092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56 études réalisées</a:t>
            </a:r>
            <a:r>
              <a:rPr lang="fr-FR" baseline="0" dirty="0" smtClean="0"/>
              <a:t> à ce jour</a:t>
            </a:r>
            <a:endParaRPr lang="fr-FR" dirty="0"/>
          </a:p>
        </p:txBody>
      </p:sp>
      <p:sp>
        <p:nvSpPr>
          <p:cNvPr id="4" name="Espace réservé du numéro de diapositive 3"/>
          <p:cNvSpPr>
            <a:spLocks noGrp="1"/>
          </p:cNvSpPr>
          <p:nvPr>
            <p:ph type="sldNum" sz="quarter" idx="10"/>
          </p:nvPr>
        </p:nvSpPr>
        <p:spPr/>
        <p:txBody>
          <a:bodyPr/>
          <a:lstStyle/>
          <a:p>
            <a:fld id="{ADB5CC3B-62C8-43FA-A393-4B460D7FA385}" type="slidenum">
              <a:rPr lang="fr-FR" smtClean="0"/>
              <a:t>28</a:t>
            </a:fld>
            <a:endParaRPr lang="fr-FR" dirty="0"/>
          </a:p>
        </p:txBody>
      </p:sp>
    </p:spTree>
    <p:extLst>
      <p:ext uri="{BB962C8B-B14F-4D97-AF65-F5344CB8AC3E}">
        <p14:creationId xmlns:p14="http://schemas.microsoft.com/office/powerpoint/2010/main" val="3190578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Soutien financier du Cd62</a:t>
            </a:r>
            <a:endParaRPr lang="fr-FR" dirty="0"/>
          </a:p>
        </p:txBody>
      </p:sp>
      <p:sp>
        <p:nvSpPr>
          <p:cNvPr id="4" name="Espace réservé du numéro de diapositive 3"/>
          <p:cNvSpPr>
            <a:spLocks noGrp="1"/>
          </p:cNvSpPr>
          <p:nvPr>
            <p:ph type="sldNum" sz="quarter" idx="10"/>
          </p:nvPr>
        </p:nvSpPr>
        <p:spPr/>
        <p:txBody>
          <a:bodyPr/>
          <a:lstStyle/>
          <a:p>
            <a:fld id="{ADB5CC3B-62C8-43FA-A393-4B460D7FA385}" type="slidenum">
              <a:rPr lang="fr-FR" smtClean="0"/>
              <a:t>33</a:t>
            </a:fld>
            <a:endParaRPr lang="fr-FR" dirty="0"/>
          </a:p>
        </p:txBody>
      </p:sp>
    </p:spTree>
    <p:extLst>
      <p:ext uri="{BB962C8B-B14F-4D97-AF65-F5344CB8AC3E}">
        <p14:creationId xmlns:p14="http://schemas.microsoft.com/office/powerpoint/2010/main" val="1004642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Grille</a:t>
            </a:r>
            <a:r>
              <a:rPr lang="fr-FR" i="1" baseline="0" dirty="0" smtClean="0"/>
              <a:t> d’évaluation </a:t>
            </a:r>
            <a:endParaRPr lang="fr-FR" i="1" dirty="0" smtClean="0"/>
          </a:p>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37</a:t>
            </a:fld>
            <a:endParaRPr lang="fr-FR"/>
          </a:p>
        </p:txBody>
      </p:sp>
    </p:spTree>
    <p:extLst>
      <p:ext uri="{BB962C8B-B14F-4D97-AF65-F5344CB8AC3E}">
        <p14:creationId xmlns:p14="http://schemas.microsoft.com/office/powerpoint/2010/main" val="971560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baseline="0" dirty="0" smtClean="0"/>
              <a:t>Titre : reprendre le titre exact de la formation telle qu’elle aura été présentée aux collèges par le Rectorat</a:t>
            </a:r>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2</a:t>
            </a:fld>
            <a:endParaRPr lang="fr-FR" dirty="0"/>
          </a:p>
        </p:txBody>
      </p:sp>
    </p:spTree>
    <p:extLst>
      <p:ext uri="{BB962C8B-B14F-4D97-AF65-F5344CB8AC3E}">
        <p14:creationId xmlns:p14="http://schemas.microsoft.com/office/powerpoint/2010/main" val="2800397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Faire remplir la feuille de présence </a:t>
            </a:r>
          </a:p>
          <a:p>
            <a:r>
              <a:rPr lang="fr-FR" dirty="0" smtClean="0"/>
              <a:t>Photo prise</a:t>
            </a:r>
            <a:r>
              <a:rPr lang="fr-FR" baseline="0" dirty="0" smtClean="0"/>
              <a:t> à </a:t>
            </a:r>
            <a:r>
              <a:rPr lang="fr-FR" baseline="0" dirty="0" err="1" smtClean="0"/>
              <a:t>noyelles</a:t>
            </a:r>
            <a:r>
              <a:rPr lang="fr-FR" baseline="0" dirty="0" smtClean="0"/>
              <a:t> sous </a:t>
            </a:r>
            <a:r>
              <a:rPr lang="fr-FR" baseline="0" dirty="0" err="1" smtClean="0"/>
              <a:t>lens</a:t>
            </a:r>
            <a:r>
              <a:rPr lang="fr-FR" baseline="0" dirty="0" smtClean="0"/>
              <a:t> </a:t>
            </a:r>
            <a:endParaRPr lang="fr-FR"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4</a:t>
            </a:fld>
            <a:endParaRPr lang="fr-FR"/>
          </a:p>
        </p:txBody>
      </p:sp>
    </p:spTree>
    <p:extLst>
      <p:ext uri="{BB962C8B-B14F-4D97-AF65-F5344CB8AC3E}">
        <p14:creationId xmlns:p14="http://schemas.microsoft.com/office/powerpoint/2010/main" val="1772940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Ø"/>
            </a:pPr>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8</a:t>
            </a:fld>
            <a:endParaRPr lang="fr-FR"/>
          </a:p>
        </p:txBody>
      </p:sp>
    </p:spTree>
    <p:extLst>
      <p:ext uri="{BB962C8B-B14F-4D97-AF65-F5344CB8AC3E}">
        <p14:creationId xmlns:p14="http://schemas.microsoft.com/office/powerpoint/2010/main" val="2790413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2000" i="1"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9</a:t>
            </a:fld>
            <a:endParaRPr lang="fr-FR"/>
          </a:p>
        </p:txBody>
      </p:sp>
    </p:spTree>
    <p:extLst>
      <p:ext uri="{BB962C8B-B14F-4D97-AF65-F5344CB8AC3E}">
        <p14:creationId xmlns:p14="http://schemas.microsoft.com/office/powerpoint/2010/main" val="3138563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lgn="l"/>
            <a:endParaRPr lang="fr-FR" sz="2000" i="1"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10</a:t>
            </a:fld>
            <a:endParaRPr lang="fr-FR"/>
          </a:p>
        </p:txBody>
      </p:sp>
    </p:spTree>
    <p:extLst>
      <p:ext uri="{BB962C8B-B14F-4D97-AF65-F5344CB8AC3E}">
        <p14:creationId xmlns:p14="http://schemas.microsoft.com/office/powerpoint/2010/main" val="3106214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dirty="0" smtClean="0"/>
              <a:t>Il faudra penser à ajuster sur chaque</a:t>
            </a:r>
            <a:r>
              <a:rPr lang="fr-FR" sz="1200" b="1" i="1" baseline="0" dirty="0" smtClean="0"/>
              <a:t> territoire : avec les acteurs </a:t>
            </a:r>
            <a:endParaRPr lang="fr-FR" sz="1200" b="1" i="1" dirty="0" smtClean="0"/>
          </a:p>
          <a:p>
            <a:endParaRPr lang="fr-FR" dirty="0" smtClean="0"/>
          </a:p>
          <a:p>
            <a:r>
              <a:rPr lang="fr-FR" dirty="0" smtClean="0"/>
              <a:t>// question que toutes les </a:t>
            </a:r>
            <a:r>
              <a:rPr lang="fr-FR" dirty="0" err="1" smtClean="0"/>
              <a:t>interco</a:t>
            </a:r>
            <a:r>
              <a:rPr lang="fr-FR" dirty="0" smtClean="0"/>
              <a:t> ne sont pas AOM : mais pourront le devenir</a:t>
            </a:r>
            <a:r>
              <a:rPr lang="fr-FR" baseline="0" dirty="0" smtClean="0"/>
              <a:t> avec loi LOM </a:t>
            </a:r>
          </a:p>
          <a:p>
            <a:r>
              <a:rPr lang="fr-FR" baseline="0" dirty="0" smtClean="0"/>
              <a:t>Mais certaines </a:t>
            </a:r>
            <a:r>
              <a:rPr lang="fr-FR" baseline="0" dirty="0" err="1" smtClean="0"/>
              <a:t>interco</a:t>
            </a:r>
            <a:r>
              <a:rPr lang="fr-FR" baseline="0" dirty="0" smtClean="0"/>
              <a:t>, bien que pas AOM proposent des services de mobilité : faire attention à ambiguïté ! </a:t>
            </a:r>
          </a:p>
          <a:p>
            <a:endParaRPr lang="fr-FR" dirty="0" smtClean="0"/>
          </a:p>
          <a:p>
            <a:r>
              <a:rPr lang="fr-FR" dirty="0" smtClean="0"/>
              <a:t>Ajouter les logos des organismes pour chaque territoire </a:t>
            </a:r>
          </a:p>
          <a:p>
            <a:r>
              <a:rPr lang="fr-FR" dirty="0" smtClean="0"/>
              <a:t>https://www.gart.org/actualite/repartition-de-competence-transport-entre-collectivites-territoriales/ = détail des compétences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i="1" dirty="0" smtClean="0"/>
          </a:p>
          <a:p>
            <a:endParaRPr lang="fr-FR"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11</a:t>
            </a:fld>
            <a:endParaRPr lang="fr-FR"/>
          </a:p>
        </p:txBody>
      </p:sp>
    </p:spTree>
    <p:extLst>
      <p:ext uri="{BB962C8B-B14F-4D97-AF65-F5344CB8AC3E}">
        <p14:creationId xmlns:p14="http://schemas.microsoft.com/office/powerpoint/2010/main" val="415977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12</a:t>
            </a:fld>
            <a:endParaRPr lang="fr-FR"/>
          </a:p>
        </p:txBody>
      </p:sp>
    </p:spTree>
    <p:extLst>
      <p:ext uri="{BB962C8B-B14F-4D97-AF65-F5344CB8AC3E}">
        <p14:creationId xmlns:p14="http://schemas.microsoft.com/office/powerpoint/2010/main" val="3441762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A90A08AA-C2D8-43A1-A780-DCCBE30883D1}" type="slidenum">
              <a:rPr lang="fr-FR" altLang="fr-FR"/>
              <a:pPr/>
              <a:t>16</a:t>
            </a:fld>
            <a:endParaRPr lang="fr-FR" altLang="fr-FR"/>
          </a:p>
        </p:txBody>
      </p:sp>
      <p:sp>
        <p:nvSpPr>
          <p:cNvPr id="12289" name="Rectangle 1"/>
          <p:cNvSpPr txBox="1">
            <a:spLocks noGrp="1" noRot="1" noChangeAspect="1" noChangeArrowheads="1"/>
          </p:cNvSpPr>
          <p:nvPr>
            <p:ph type="sldImg"/>
          </p:nvPr>
        </p:nvSpPr>
        <p:spPr bwMode="auto">
          <a:xfrm>
            <a:off x="215900" y="801688"/>
            <a:ext cx="7127875"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endParaRPr lang="fr-FR" altLang="fr-FR" sz="3000">
              <a:latin typeface="Arial" panose="020B0604020202020204" pitchFamily="34" charset="0"/>
              <a:ea typeface="Microsoft YaHei" panose="020B0503020204020204" pitchFamily="34" charset="-122"/>
            </a:endParaRPr>
          </a:p>
        </p:txBody>
      </p:sp>
      <p:sp>
        <p:nvSpPr>
          <p:cNvPr id="12291" name="Text Box 3"/>
          <p:cNvSpPr txBox="1">
            <a:spLocks noChangeArrowheads="1"/>
          </p:cNvSpPr>
          <p:nvPr/>
        </p:nvSpPr>
        <p:spPr bwMode="auto">
          <a:xfrm>
            <a:off x="4281488" y="10155238"/>
            <a:ext cx="3275012" cy="53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fld id="{41673FE2-56A4-451F-B655-700B007926F1}" type="slidenum">
              <a:rPr lang="fr-FR" altLang="fr-FR">
                <a:latin typeface="+mn-lt" charset="0"/>
                <a:cs typeface="+mn-ea" charset="0"/>
              </a:rPr>
              <a:pPr hangingPunct="1">
                <a:lnSpc>
                  <a:spcPct val="100000"/>
                </a:lnSpc>
              </a:pPr>
              <a:t>16</a:t>
            </a:fld>
            <a:endParaRPr lang="fr-FR" altLang="fr-FR">
              <a:latin typeface="+mn-lt" charset="0"/>
              <a:cs typeface="+mn-ea" charset="0"/>
            </a:endParaRPr>
          </a:p>
        </p:txBody>
      </p:sp>
    </p:spTree>
    <p:extLst>
      <p:ext uri="{BB962C8B-B14F-4D97-AF65-F5344CB8AC3E}">
        <p14:creationId xmlns:p14="http://schemas.microsoft.com/office/powerpoint/2010/main" val="2596495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fr-FR" smtClean="0"/>
              <a:t>Modifiez le style du titre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821FF6D3-55BF-4288-9E51-6DF0B8E9C1A9}" type="datetime1">
              <a:rPr lang="en-US" smtClean="0"/>
              <a:t>11/6/2020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‹N°›</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1917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4EDAE27-7D20-4034-BCC1-27D5BF1D3F0F}" type="datetime1">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382608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F4717CA1-7B44-4964-804E-531711C8F643}" type="datetime1">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603500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08641" y="275069"/>
            <a:ext cx="10968959" cy="1140600"/>
          </a:xfrm>
        </p:spPr>
        <p:txBody>
          <a:bodyPr/>
          <a:lstStyle/>
          <a:p>
            <a:r>
              <a:rPr lang="fr-FR" smtClean="0"/>
              <a:t>Modifiez le style du titre</a:t>
            </a:r>
            <a:endParaRPr lang="fr-FR"/>
          </a:p>
        </p:txBody>
      </p:sp>
    </p:spTree>
    <p:extLst>
      <p:ext uri="{BB962C8B-B14F-4D97-AF65-F5344CB8AC3E}">
        <p14:creationId xmlns:p14="http://schemas.microsoft.com/office/powerpoint/2010/main" val="1449704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a:stretch>
            <a:fillRect/>
          </a:stretch>
        </p:blipFill>
        <p:spPr bwMode="auto">
          <a:xfrm>
            <a:off x="335360" y="188641"/>
            <a:ext cx="11568608" cy="1088053"/>
          </a:xfrm>
          <a:prstGeom prst="rect">
            <a:avLst/>
          </a:prstGeom>
          <a:noFill/>
          <a:ln w="9525">
            <a:noFill/>
            <a:miter lim="800000"/>
            <a:headEnd/>
            <a:tailEnd/>
          </a:ln>
          <a:effectLst/>
        </p:spPr>
      </p:pic>
      <p:pic>
        <p:nvPicPr>
          <p:cNvPr id="1028" name="Picture 4"/>
          <p:cNvPicPr>
            <a:picLocks noChangeAspect="1" noChangeArrowheads="1"/>
          </p:cNvPicPr>
          <p:nvPr userDrawn="1"/>
        </p:nvPicPr>
        <p:blipFill>
          <a:blip r:embed="rId3" cstate="print"/>
          <a:srcRect/>
          <a:stretch>
            <a:fillRect/>
          </a:stretch>
        </p:blipFill>
        <p:spPr bwMode="auto">
          <a:xfrm>
            <a:off x="335360" y="6309320"/>
            <a:ext cx="5596467" cy="334962"/>
          </a:xfrm>
          <a:prstGeom prst="rect">
            <a:avLst/>
          </a:prstGeom>
          <a:noFill/>
          <a:ln w="9525">
            <a:noFill/>
            <a:miter lim="800000"/>
            <a:headEnd/>
            <a:tailEnd/>
          </a:ln>
          <a:effectLst/>
        </p:spPr>
      </p:pic>
      <p:sp>
        <p:nvSpPr>
          <p:cNvPr id="22" name="Espace réservé du texte 21"/>
          <p:cNvSpPr>
            <a:spLocks noGrp="1"/>
          </p:cNvSpPr>
          <p:nvPr>
            <p:ph type="body" sz="quarter" idx="10" hasCustomPrompt="1"/>
          </p:nvPr>
        </p:nvSpPr>
        <p:spPr>
          <a:xfrm>
            <a:off x="3385123" y="188640"/>
            <a:ext cx="7776864" cy="1080120"/>
          </a:xfrm>
          <a:prstGeom prst="rect">
            <a:avLst/>
          </a:prstGeom>
          <a:ln>
            <a:noFill/>
          </a:ln>
        </p:spPr>
        <p:txBody>
          <a:bodyPr anchor="ctr"/>
          <a:lstStyle>
            <a:lvl1pPr algn="ctr">
              <a:spcBef>
                <a:spcPts val="0"/>
              </a:spcBef>
              <a:buNone/>
              <a:defRPr sz="3300" baseline="0">
                <a:solidFill>
                  <a:schemeClr val="bg1"/>
                </a:solidFill>
                <a:latin typeface="Roboto" pitchFamily="2" charset="0"/>
                <a:ea typeface="Roboto" pitchFamily="2" charset="0"/>
              </a:defRPr>
            </a:lvl1pPr>
            <a:lvl2pPr>
              <a:buNone/>
              <a:defRPr sz="3300"/>
            </a:lvl2pPr>
            <a:lvl3pPr>
              <a:buNone/>
              <a:defRPr sz="3300"/>
            </a:lvl3pPr>
            <a:lvl4pPr>
              <a:buNone/>
              <a:defRPr sz="3300"/>
            </a:lvl4pPr>
            <a:lvl5pPr>
              <a:buNone/>
              <a:defRPr sz="3300"/>
            </a:lvl5pPr>
          </a:lstStyle>
          <a:p>
            <a:pPr lvl="0"/>
            <a:r>
              <a:rPr lang="fr-FR" dirty="0" smtClean="0"/>
              <a:t>Titre de la réunion</a:t>
            </a:r>
            <a:br>
              <a:rPr lang="fr-FR" dirty="0" smtClean="0"/>
            </a:br>
            <a:r>
              <a:rPr lang="fr-FR" dirty="0" smtClean="0"/>
              <a:t>ou de la présentation</a:t>
            </a:r>
            <a:endParaRPr lang="fr-FR" dirty="0"/>
          </a:p>
        </p:txBody>
      </p:sp>
      <p:sp>
        <p:nvSpPr>
          <p:cNvPr id="24" name="Espace réservé du texte 23"/>
          <p:cNvSpPr>
            <a:spLocks noGrp="1"/>
          </p:cNvSpPr>
          <p:nvPr>
            <p:ph type="body" sz="quarter" idx="11" hasCustomPrompt="1"/>
          </p:nvPr>
        </p:nvSpPr>
        <p:spPr>
          <a:xfrm>
            <a:off x="352346" y="5942467"/>
            <a:ext cx="5551633" cy="358386"/>
          </a:xfrm>
          <a:prstGeom prst="rect">
            <a:avLst/>
          </a:prstGeom>
        </p:spPr>
        <p:txBody>
          <a:bodyPr anchor="ctr"/>
          <a:lstStyle>
            <a:lvl1pPr>
              <a:buNone/>
              <a:defRPr sz="1800">
                <a:solidFill>
                  <a:schemeClr val="tx2">
                    <a:lumMod val="75000"/>
                  </a:schemeClr>
                </a:solidFill>
                <a:latin typeface="Roboto Cn" pitchFamily="2" charset="0"/>
                <a:ea typeface="Roboto Cn" pitchFamily="2" charset="0"/>
              </a:defRPr>
            </a:lvl1pPr>
          </a:lstStyle>
          <a:p>
            <a:pPr lvl="0"/>
            <a:r>
              <a:rPr lang="fr-FR" baseline="0" dirty="0" smtClean="0">
                <a:solidFill>
                  <a:schemeClr val="tx2">
                    <a:lumMod val="75000"/>
                  </a:schemeClr>
                </a:solidFill>
                <a:latin typeface="Roboto Cn" pitchFamily="2" charset="0"/>
              </a:rPr>
              <a:t>Jour Mois Année, Lieu de la réunion</a:t>
            </a:r>
            <a:endParaRPr lang="fr-FR" dirty="0"/>
          </a:p>
        </p:txBody>
      </p:sp>
      <p:sp>
        <p:nvSpPr>
          <p:cNvPr id="26" name="Espace réservé du texte 25"/>
          <p:cNvSpPr>
            <a:spLocks noGrp="1"/>
          </p:cNvSpPr>
          <p:nvPr>
            <p:ph type="body" sz="quarter" idx="12" hasCustomPrompt="1"/>
          </p:nvPr>
        </p:nvSpPr>
        <p:spPr>
          <a:xfrm>
            <a:off x="338667" y="6309321"/>
            <a:ext cx="4413184" cy="337013"/>
          </a:xfrm>
          <a:prstGeom prst="rect">
            <a:avLst/>
          </a:prstGeom>
        </p:spPr>
        <p:txBody>
          <a:bodyPr anchor="ctr"/>
          <a:lstStyle>
            <a:lvl1pPr>
              <a:buNone/>
              <a:defRPr sz="1600">
                <a:solidFill>
                  <a:schemeClr val="bg1"/>
                </a:solidFill>
                <a:latin typeface="Roboto" pitchFamily="2" charset="0"/>
                <a:ea typeface="Roboto" pitchFamily="2" charset="0"/>
              </a:defRPr>
            </a:lvl1pPr>
          </a:lstStyle>
          <a:p>
            <a:pPr lvl="0"/>
            <a:r>
              <a:rPr lang="fr-FR" sz="1600" dirty="0" smtClean="0">
                <a:solidFill>
                  <a:schemeClr val="bg1"/>
                </a:solidFill>
                <a:latin typeface="Roboto" pitchFamily="2" charset="0"/>
              </a:rPr>
              <a:t>Organisateur / présentateur</a:t>
            </a:r>
            <a:endParaRPr lang="fr-FR" dirty="0"/>
          </a:p>
        </p:txBody>
      </p:sp>
      <p:pic>
        <p:nvPicPr>
          <p:cNvPr id="9" name="Image 8" descr="1.jpg"/>
          <p:cNvPicPr>
            <a:picLocks noChangeAspect="1"/>
          </p:cNvPicPr>
          <p:nvPr userDrawn="1"/>
        </p:nvPicPr>
        <p:blipFill>
          <a:blip r:embed="rId4" cstate="print"/>
          <a:stretch>
            <a:fillRect/>
          </a:stretch>
        </p:blipFill>
        <p:spPr>
          <a:xfrm>
            <a:off x="6192011" y="6237312"/>
            <a:ext cx="5697940" cy="439200"/>
          </a:xfrm>
          <a:prstGeom prst="rect">
            <a:avLst/>
          </a:prstGeom>
        </p:spPr>
      </p:pic>
      <p:sp>
        <p:nvSpPr>
          <p:cNvPr id="13" name="Espace réservé du contenu 12"/>
          <p:cNvSpPr>
            <a:spLocks noGrp="1"/>
          </p:cNvSpPr>
          <p:nvPr>
            <p:ph sz="quarter" idx="13"/>
          </p:nvPr>
        </p:nvSpPr>
        <p:spPr>
          <a:xfrm>
            <a:off x="335360" y="1341439"/>
            <a:ext cx="11521280" cy="4535487"/>
          </a:xfrm>
          <a:prstGeom prst="rect">
            <a:avLst/>
          </a:prstGeom>
        </p:spPr>
        <p:txBody>
          <a:bodyPr/>
          <a:lstStyle>
            <a:lvl1pPr marL="0" indent="0">
              <a:buNone/>
              <a:defRPr sz="2000">
                <a:solidFill>
                  <a:schemeClr val="tx2">
                    <a:lumMod val="75000"/>
                  </a:schemeClr>
                </a:solidFill>
                <a:latin typeface="Roboto" pitchFamily="2" charset="0"/>
                <a:ea typeface="Roboto" pitchFamily="2" charset="0"/>
              </a:defRPr>
            </a:lvl1pPr>
            <a:lvl2pPr>
              <a:defRPr sz="2000">
                <a:solidFill>
                  <a:schemeClr val="tx2">
                    <a:lumMod val="75000"/>
                  </a:schemeClr>
                </a:solidFill>
                <a:latin typeface="Roboto" pitchFamily="2" charset="0"/>
                <a:ea typeface="Roboto" pitchFamily="2" charset="0"/>
              </a:defRPr>
            </a:lvl2pPr>
            <a:lvl3pPr>
              <a:defRPr sz="2000">
                <a:solidFill>
                  <a:schemeClr val="tx2">
                    <a:lumMod val="75000"/>
                  </a:schemeClr>
                </a:solidFill>
                <a:latin typeface="Roboto" pitchFamily="2" charset="0"/>
                <a:ea typeface="Roboto" pitchFamily="2" charset="0"/>
              </a:defRPr>
            </a:lvl3pPr>
            <a:lvl4pPr>
              <a:defRPr sz="2000">
                <a:solidFill>
                  <a:schemeClr val="tx2">
                    <a:lumMod val="75000"/>
                  </a:schemeClr>
                </a:solidFill>
                <a:latin typeface="Roboto" pitchFamily="2" charset="0"/>
                <a:ea typeface="Roboto" pitchFamily="2" charset="0"/>
              </a:defRPr>
            </a:lvl4pPr>
            <a:lvl5pPr>
              <a:defRPr sz="2000">
                <a:solidFill>
                  <a:schemeClr val="tx2">
                    <a:lumMod val="75000"/>
                  </a:schemeClr>
                </a:solidFill>
                <a:latin typeface="Roboto" pitchFamily="2" charset="0"/>
                <a:ea typeface="Roboto" pitchFamily="2" charset="0"/>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2" name="Espace réservé du numéro de diapositive 5"/>
          <p:cNvSpPr>
            <a:spLocks noGrp="1"/>
          </p:cNvSpPr>
          <p:nvPr>
            <p:ph type="sldNum" sz="quarter" idx="14"/>
          </p:nvPr>
        </p:nvSpPr>
        <p:spPr>
          <a:xfrm>
            <a:off x="11472597" y="6592268"/>
            <a:ext cx="719403" cy="265733"/>
          </a:xfrm>
          <a:prstGeom prst="rect">
            <a:avLst/>
          </a:prstGeom>
        </p:spPr>
        <p:txBody>
          <a:bodyPr/>
          <a:lstStyle>
            <a:lvl1pPr>
              <a:defRPr lang="fr-FR" sz="1200" kern="1200" smtClean="0">
                <a:solidFill>
                  <a:schemeClr val="bg1">
                    <a:lumMod val="65000"/>
                  </a:schemeClr>
                </a:solidFill>
                <a:latin typeface="Roboto" pitchFamily="2" charset="0"/>
                <a:ea typeface="Roboto" pitchFamily="2" charset="0"/>
                <a:cs typeface="+mn-cs"/>
              </a:defRPr>
            </a:lvl1pPr>
          </a:lstStyle>
          <a:p>
            <a:fld id="{E8D7997D-9948-4932-A360-72FE0EC2DF0B}" type="slidenum">
              <a:rPr lang="fr-FR" smtClean="0"/>
              <a:pPr/>
              <a:t>‹N°›</a:t>
            </a:fld>
            <a:endParaRPr lang="fr-FR" dirty="0"/>
          </a:p>
        </p:txBody>
      </p:sp>
      <p:sp>
        <p:nvSpPr>
          <p:cNvPr id="14" name="Espace réservé du pied de page 4"/>
          <p:cNvSpPr>
            <a:spLocks noGrp="1"/>
          </p:cNvSpPr>
          <p:nvPr>
            <p:ph type="ftr" sz="quarter" idx="15"/>
          </p:nvPr>
        </p:nvSpPr>
        <p:spPr>
          <a:xfrm>
            <a:off x="335360" y="6597352"/>
            <a:ext cx="3860800" cy="260648"/>
          </a:xfrm>
          <a:prstGeom prst="rect">
            <a:avLst/>
          </a:prstGeom>
        </p:spPr>
        <p:txBody>
          <a:bodyPr/>
          <a:lstStyle>
            <a:lvl1pPr>
              <a:defRPr sz="1200">
                <a:solidFill>
                  <a:schemeClr val="bg1">
                    <a:lumMod val="65000"/>
                  </a:schemeClr>
                </a:solidFill>
              </a:defRPr>
            </a:lvl1pPr>
          </a:lstStyle>
          <a:p>
            <a:endParaRPr lang="fr-FR" dirty="0"/>
          </a:p>
        </p:txBody>
      </p:sp>
    </p:spTree>
    <p:extLst>
      <p:ext uri="{BB962C8B-B14F-4D97-AF65-F5344CB8AC3E}">
        <p14:creationId xmlns:p14="http://schemas.microsoft.com/office/powerpoint/2010/main" val="4208671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ge intérieure">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a:blip r:embed="rId2" cstate="print"/>
          <a:srcRect/>
          <a:stretch>
            <a:fillRect/>
          </a:stretch>
        </p:blipFill>
        <p:spPr bwMode="auto">
          <a:xfrm>
            <a:off x="239349" y="332657"/>
            <a:ext cx="6048673" cy="777245"/>
          </a:xfrm>
          <a:prstGeom prst="rect">
            <a:avLst/>
          </a:prstGeom>
          <a:noFill/>
          <a:ln w="9525">
            <a:noFill/>
            <a:miter lim="800000"/>
            <a:headEnd/>
            <a:tailEnd/>
          </a:ln>
          <a:effectLst/>
        </p:spPr>
      </p:pic>
      <p:sp>
        <p:nvSpPr>
          <p:cNvPr id="13" name="Espace réservé du texte 12"/>
          <p:cNvSpPr>
            <a:spLocks noGrp="1"/>
          </p:cNvSpPr>
          <p:nvPr>
            <p:ph type="body" sz="quarter" idx="11" hasCustomPrompt="1"/>
          </p:nvPr>
        </p:nvSpPr>
        <p:spPr>
          <a:xfrm>
            <a:off x="239350" y="745067"/>
            <a:ext cx="4800533" cy="364066"/>
          </a:xfrm>
          <a:prstGeom prst="rect">
            <a:avLst/>
          </a:prstGeom>
        </p:spPr>
        <p:txBody>
          <a:bodyPr anchor="ctr"/>
          <a:lstStyle>
            <a:lvl1pPr>
              <a:buNone/>
              <a:defRPr sz="1400">
                <a:solidFill>
                  <a:schemeClr val="bg1"/>
                </a:solidFill>
                <a:latin typeface="Roboto" pitchFamily="2" charset="0"/>
                <a:ea typeface="Roboto" pitchFamily="2" charset="0"/>
              </a:defRPr>
            </a:lvl1pPr>
          </a:lstStyle>
          <a:p>
            <a:r>
              <a:rPr lang="fr-FR" sz="1400" dirty="0" smtClean="0">
                <a:solidFill>
                  <a:schemeClr val="bg1"/>
                </a:solidFill>
                <a:latin typeface="Roboto" pitchFamily="2" charset="0"/>
              </a:rPr>
              <a:t>Organisateur / présentateur</a:t>
            </a:r>
            <a:endParaRPr lang="fr-FR" sz="1400" dirty="0">
              <a:solidFill>
                <a:schemeClr val="bg1"/>
              </a:solidFill>
              <a:latin typeface="Roboto" pitchFamily="2" charset="0"/>
            </a:endParaRPr>
          </a:p>
        </p:txBody>
      </p:sp>
      <p:sp>
        <p:nvSpPr>
          <p:cNvPr id="14" name="Titre 10"/>
          <p:cNvSpPr txBox="1">
            <a:spLocks/>
          </p:cNvSpPr>
          <p:nvPr userDrawn="1"/>
        </p:nvSpPr>
        <p:spPr>
          <a:xfrm>
            <a:off x="335360" y="1124744"/>
            <a:ext cx="10561173" cy="252000"/>
          </a:xfrm>
          <a:prstGeom prst="rect">
            <a:avLst/>
          </a:prstGeom>
        </p:spPr>
        <p:txBody>
          <a:bodyPr anchor="ctr"/>
          <a:lstStyle>
            <a:lvl1pPr algn="l">
              <a:defRPr sz="1500">
                <a:solidFill>
                  <a:schemeClr val="tx2">
                    <a:lumMod val="75000"/>
                  </a:schemeClr>
                </a:solidFill>
                <a:latin typeface="Roboto" pitchFamily="2" charset="0"/>
                <a:ea typeface="Roboto"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sz="1500" b="0" i="0" u="none" strike="noStrike" kern="1200" cap="none" spc="0" normalizeH="0" baseline="0" noProof="0" dirty="0">
              <a:ln>
                <a:noFill/>
              </a:ln>
              <a:solidFill>
                <a:schemeClr val="tx2">
                  <a:lumMod val="75000"/>
                </a:schemeClr>
              </a:solidFill>
              <a:effectLst/>
              <a:uLnTx/>
              <a:uFillTx/>
              <a:latin typeface="Roboto" pitchFamily="2" charset="0"/>
              <a:ea typeface="Roboto" pitchFamily="2" charset="0"/>
              <a:cs typeface="+mj-cs"/>
            </a:endParaRPr>
          </a:p>
        </p:txBody>
      </p:sp>
      <p:sp>
        <p:nvSpPr>
          <p:cNvPr id="16" name="Espace réservé du texte 15"/>
          <p:cNvSpPr>
            <a:spLocks noGrp="1"/>
          </p:cNvSpPr>
          <p:nvPr>
            <p:ph type="body" sz="quarter" idx="12" hasCustomPrompt="1"/>
          </p:nvPr>
        </p:nvSpPr>
        <p:spPr>
          <a:xfrm>
            <a:off x="1007435" y="476796"/>
            <a:ext cx="10561173" cy="252000"/>
          </a:xfrm>
          <a:prstGeom prst="rect">
            <a:avLst/>
          </a:prstGeom>
        </p:spPr>
        <p:txBody>
          <a:bodyPr anchor="ctr"/>
          <a:lstStyle>
            <a:lvl1pPr marL="0" marR="0" indent="0" algn="l" defTabSz="914400" rtl="0" eaLnBrk="1" fontAlgn="auto" latinLnBrk="0" hangingPunct="1">
              <a:lnSpc>
                <a:spcPct val="100000"/>
              </a:lnSpc>
              <a:spcBef>
                <a:spcPct val="0"/>
              </a:spcBef>
              <a:spcAft>
                <a:spcPts val="0"/>
              </a:spcAft>
              <a:buClrTx/>
              <a:buSzTx/>
              <a:buFontTx/>
              <a:buNone/>
              <a:tabLst/>
              <a:defRPr kumimoji="0" lang="fr-FR" sz="1500" b="0" i="0" u="none" strike="noStrike" kern="1200" cap="none" spc="0" normalizeH="0" baseline="0" noProof="0">
                <a:ln>
                  <a:noFill/>
                </a:ln>
                <a:solidFill>
                  <a:schemeClr val="tx2">
                    <a:lumMod val="75000"/>
                  </a:schemeClr>
                </a:solidFill>
                <a:effectLst/>
                <a:uLnTx/>
                <a:uFillTx/>
                <a:latin typeface="Roboto" pitchFamily="2" charset="0"/>
                <a:ea typeface="Roboto"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smtClean="0">
                <a:ln>
                  <a:noFill/>
                </a:ln>
                <a:solidFill>
                  <a:schemeClr val="tx2">
                    <a:lumMod val="75000"/>
                  </a:schemeClr>
                </a:solidFill>
                <a:effectLst/>
                <a:uLnTx/>
                <a:uFillTx/>
                <a:latin typeface="Roboto" pitchFamily="2" charset="0"/>
                <a:ea typeface="Roboto" pitchFamily="2" charset="0"/>
                <a:cs typeface="+mj-cs"/>
              </a:rPr>
              <a:t>Jour</a:t>
            </a:r>
            <a:r>
              <a:rPr kumimoji="0" lang="fr-FR" sz="1500" b="0" i="0" u="none" strike="noStrike" kern="1200" cap="none" spc="0" normalizeH="0" baseline="0" noProof="0" dirty="0" smtClean="0">
                <a:ln>
                  <a:noFill/>
                </a:ln>
                <a:solidFill>
                  <a:schemeClr val="tx2">
                    <a:lumMod val="75000"/>
                  </a:schemeClr>
                </a:solidFill>
                <a:effectLst/>
                <a:uLnTx/>
                <a:uFillTx/>
                <a:latin typeface="Roboto" pitchFamily="2" charset="0"/>
                <a:ea typeface="Roboto" pitchFamily="2" charset="0"/>
                <a:cs typeface="+mj-cs"/>
              </a:rPr>
              <a:t> Mois Année, Lieu de la réunion</a:t>
            </a:r>
            <a:endParaRPr kumimoji="0" lang="fr-FR" sz="1500" b="0" i="0" u="none" strike="noStrike" kern="1200" cap="none" spc="0" normalizeH="0" baseline="0" noProof="0" dirty="0">
              <a:ln>
                <a:noFill/>
              </a:ln>
              <a:solidFill>
                <a:schemeClr val="tx2">
                  <a:lumMod val="75000"/>
                </a:schemeClr>
              </a:solidFill>
              <a:effectLst/>
              <a:uLnTx/>
              <a:uFillTx/>
              <a:latin typeface="Roboto" pitchFamily="2" charset="0"/>
              <a:ea typeface="Roboto" pitchFamily="2" charset="0"/>
              <a:cs typeface="+mj-cs"/>
            </a:endParaRPr>
          </a:p>
        </p:txBody>
      </p:sp>
      <p:sp>
        <p:nvSpPr>
          <p:cNvPr id="10" name="Espace réservé du contenu 12"/>
          <p:cNvSpPr>
            <a:spLocks noGrp="1"/>
          </p:cNvSpPr>
          <p:nvPr>
            <p:ph sz="quarter" idx="13"/>
          </p:nvPr>
        </p:nvSpPr>
        <p:spPr>
          <a:xfrm>
            <a:off x="335360" y="1341438"/>
            <a:ext cx="11521280" cy="5255914"/>
          </a:xfrm>
          <a:prstGeom prst="rect">
            <a:avLst/>
          </a:prstGeom>
        </p:spPr>
        <p:txBody>
          <a:bodyPr/>
          <a:lstStyle>
            <a:lvl1pPr marL="0" indent="0">
              <a:buNone/>
              <a:defRPr sz="2400">
                <a:solidFill>
                  <a:schemeClr val="tx2">
                    <a:lumMod val="75000"/>
                  </a:schemeClr>
                </a:solidFill>
                <a:latin typeface="Roboto" pitchFamily="2" charset="0"/>
                <a:ea typeface="Roboto" pitchFamily="2" charset="0"/>
              </a:defRPr>
            </a:lvl1pPr>
            <a:lvl2pPr>
              <a:defRPr sz="2400">
                <a:solidFill>
                  <a:schemeClr val="tx2">
                    <a:lumMod val="75000"/>
                  </a:schemeClr>
                </a:solidFill>
                <a:latin typeface="Roboto" pitchFamily="2" charset="0"/>
                <a:ea typeface="Roboto" pitchFamily="2" charset="0"/>
              </a:defRPr>
            </a:lvl2pPr>
            <a:lvl3pPr>
              <a:defRPr sz="2400">
                <a:solidFill>
                  <a:schemeClr val="tx2">
                    <a:lumMod val="75000"/>
                  </a:schemeClr>
                </a:solidFill>
                <a:latin typeface="Roboto" pitchFamily="2" charset="0"/>
                <a:ea typeface="Roboto" pitchFamily="2" charset="0"/>
              </a:defRPr>
            </a:lvl3pPr>
            <a:lvl4pPr>
              <a:defRPr sz="2400">
                <a:solidFill>
                  <a:schemeClr val="tx2">
                    <a:lumMod val="75000"/>
                  </a:schemeClr>
                </a:solidFill>
                <a:latin typeface="Roboto" pitchFamily="2" charset="0"/>
                <a:ea typeface="Roboto" pitchFamily="2" charset="0"/>
              </a:defRPr>
            </a:lvl4pPr>
            <a:lvl5pPr>
              <a:defRPr sz="2400">
                <a:solidFill>
                  <a:schemeClr val="tx2">
                    <a:lumMod val="75000"/>
                  </a:schemeClr>
                </a:solidFill>
                <a:latin typeface="Roboto" pitchFamily="2" charset="0"/>
                <a:ea typeface="Roboto" pitchFamily="2" charset="0"/>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8" name="Espace réservé du numéro de diapositive 5"/>
          <p:cNvSpPr>
            <a:spLocks noGrp="1"/>
          </p:cNvSpPr>
          <p:nvPr>
            <p:ph type="sldNum" sz="quarter" idx="14"/>
          </p:nvPr>
        </p:nvSpPr>
        <p:spPr>
          <a:xfrm>
            <a:off x="11472597" y="6592268"/>
            <a:ext cx="719403" cy="265733"/>
          </a:xfrm>
          <a:prstGeom prst="rect">
            <a:avLst/>
          </a:prstGeom>
        </p:spPr>
        <p:txBody>
          <a:bodyPr/>
          <a:lstStyle>
            <a:lvl1pPr>
              <a:defRPr lang="fr-FR" sz="1200" kern="1200" smtClean="0">
                <a:solidFill>
                  <a:schemeClr val="bg1">
                    <a:lumMod val="65000"/>
                  </a:schemeClr>
                </a:solidFill>
                <a:latin typeface="Roboto" pitchFamily="2" charset="0"/>
                <a:ea typeface="Roboto" pitchFamily="2" charset="0"/>
                <a:cs typeface="+mn-cs"/>
              </a:defRPr>
            </a:lvl1pPr>
          </a:lstStyle>
          <a:p>
            <a:fld id="{E8D7997D-9948-4932-A360-72FE0EC2DF0B}" type="slidenum">
              <a:rPr lang="fr-FR" smtClean="0"/>
              <a:pPr/>
              <a:t>‹N°›</a:t>
            </a:fld>
            <a:endParaRPr lang="fr-FR" dirty="0"/>
          </a:p>
        </p:txBody>
      </p:sp>
      <p:sp>
        <p:nvSpPr>
          <p:cNvPr id="17" name="Espace réservé du pied de page 4"/>
          <p:cNvSpPr>
            <a:spLocks noGrp="1"/>
          </p:cNvSpPr>
          <p:nvPr>
            <p:ph type="ftr" sz="quarter" idx="15"/>
          </p:nvPr>
        </p:nvSpPr>
        <p:spPr>
          <a:xfrm>
            <a:off x="335360" y="6597352"/>
            <a:ext cx="3860800" cy="260648"/>
          </a:xfrm>
          <a:prstGeom prst="rect">
            <a:avLst/>
          </a:prstGeom>
        </p:spPr>
        <p:txBody>
          <a:bodyPr/>
          <a:lstStyle>
            <a:lvl1pPr>
              <a:defRPr sz="1200">
                <a:solidFill>
                  <a:schemeClr val="bg1">
                    <a:lumMod val="65000"/>
                  </a:schemeClr>
                </a:solidFill>
              </a:defRPr>
            </a:lvl1pPr>
          </a:lstStyle>
          <a:p>
            <a:endParaRPr lang="fr-FR" dirty="0"/>
          </a:p>
        </p:txBody>
      </p:sp>
    </p:spTree>
    <p:extLst>
      <p:ext uri="{BB962C8B-B14F-4D97-AF65-F5344CB8AC3E}">
        <p14:creationId xmlns:p14="http://schemas.microsoft.com/office/powerpoint/2010/main" val="3288724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6BF380A-4ABE-4FC2-A058-229FB9706152}" type="datetime1">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598239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669EE27C-23A3-4BE8-9449-380B3759C0B3}" type="datetime1">
              <a:rPr lang="en-US" smtClean="0"/>
              <a:t>11/6/2020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‹N°›</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923531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21BA1B69-0ED1-4BC7-B414-817C249CA816}" type="datetime1">
              <a:rPr lang="en-US" smtClean="0"/>
              <a:t>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967810148"/>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257300" y="2909102"/>
            <a:ext cx="4800600" cy="299639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633864" y="2909102"/>
            <a:ext cx="4800600" cy="299639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E5708BE-617A-4533-974A-04747DB3E836}" type="datetime1">
              <a:rPr lang="en-US" smtClean="0"/>
              <a:t>11/6/2020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297959579"/>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50F9F4B0-850E-44CC-A838-09326DACF513}" type="datetime1">
              <a:rPr lang="en-US" smtClean="0"/>
              <a:t>11/6/2020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67076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A9BE9C-B136-4AF9-837C-1EBF22B7CBAB}" type="datetime1">
              <a:rPr lang="en-US" smtClean="0"/>
              <a:t>11/6/2020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370828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fr-FR" smtClean="0"/>
              <a:t>Modifiez le style du titre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65051" y="6375679"/>
            <a:ext cx="1233355" cy="348462"/>
          </a:xfrm>
        </p:spPr>
        <p:txBody>
          <a:bodyPr/>
          <a:lstStyle/>
          <a:p>
            <a:fld id="{FC9BCFD0-458C-4D9E-8201-28B04CBB7FE8}" type="datetime1">
              <a:rPr lang="en-US" smtClean="0"/>
              <a:t>11/6/2020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‹N°›</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7755210"/>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fr-FR" smtClean="0"/>
              <a:t>Modifiez le style du titre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65950" y="6375679"/>
            <a:ext cx="1232456" cy="348462"/>
          </a:xfrm>
        </p:spPr>
        <p:txBody>
          <a:bodyPr/>
          <a:lstStyle/>
          <a:p>
            <a:fld id="{4EA8A69D-01E2-4BC0-8EBB-FF77581B4D29}" type="datetime1">
              <a:rPr lang="en-US" smtClean="0"/>
              <a:t>11/6/2020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421449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C7D7804E-4C7E-445B-9BDF-606B642CAE6C}" type="datetime1">
              <a:rPr lang="en-US" smtClean="0"/>
              <a:t>11/6/2020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‹N°›</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98751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4.emf"/><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19.png"/><Relationship Id="rId5" Type="http://schemas.openxmlformats.org/officeDocument/2006/relationships/diagramQuickStyle" Target="../diagrams/quickStyle5.xml"/><Relationship Id="rId10" Type="http://schemas.openxmlformats.org/officeDocument/2006/relationships/image" Target="../media/image18.png"/><Relationship Id="rId4" Type="http://schemas.openxmlformats.org/officeDocument/2006/relationships/diagramLayout" Target="../diagrams/layout5.xml"/><Relationship Id="rId9" Type="http://schemas.openxmlformats.org/officeDocument/2006/relationships/image" Target="../media/image17.pn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3.png"/><Relationship Id="rId7" Type="http://schemas.openxmlformats.org/officeDocument/2006/relationships/diagramQuickStyle" Target="../diagrams/quickStyle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4.emf"/><Relationship Id="rId9" Type="http://schemas.microsoft.com/office/2007/relationships/diagramDrawing" Target="../diagrams/drawing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carto.droitauvelo.org/#15/50.6285/3.0613/couleur-veloroute-amenagements_cyclables" TargetMode="External"/><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s://droitauvelo.org/La-carte-de-cyclabilite-des-Hauts-de-France"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hyperlink" Target="http://www.ecomobilite.org/FTP/boiteOutilsPDES/carto%20en%20coll%c3%a8ges_tuto_carte.docx"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hyperlink" Target="https://umap.openstreetmap.fr/fr/"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1.xml"/><Relationship Id="rId7"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contact@ecomobilite.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hyperlink" Target="http://www.ecomobilite.org/Boite-a-outils-PDE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sebastien.fougnie@bethunebruay.fr" TargetMode="External"/><Relationship Id="rId2" Type="http://schemas.openxmlformats.org/officeDocument/2006/relationships/hyperlink" Target="mailto:desbonnets.Aline@pasdecalais.fr" TargetMode="Externa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mailto:bethune@droitauvelo.org" TargetMode="External"/><Relationship Id="rId4" Type="http://schemas.openxmlformats.org/officeDocument/2006/relationships/hyperlink" Target="mailto:jsalome@smtag.fr"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5.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www.drealnpdc.fr/limesurvey/index.php?sid=66541&amp;lang=f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ustomShape 1"/>
          <p:cNvSpPr/>
          <p:nvPr/>
        </p:nvSpPr>
        <p:spPr>
          <a:xfrm>
            <a:off x="4538731" y="1806120"/>
            <a:ext cx="7150680" cy="3879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0000" lnSpcReduction="20000"/>
          </a:bodyPr>
          <a:lstStyle/>
          <a:p>
            <a:pPr algn="ctr">
              <a:lnSpc>
                <a:spcPct val="120000"/>
              </a:lnSpc>
              <a:spcBef>
                <a:spcPts val="3234"/>
              </a:spcBef>
            </a:pPr>
            <a:r>
              <a:rPr lang="fr-FR" sz="4220" b="1" strike="noStrike" spc="-1" dirty="0">
                <a:solidFill>
                  <a:srgbClr val="7030A0"/>
                </a:solidFill>
              </a:rPr>
              <a:t>FORMATION </a:t>
            </a:r>
            <a:r>
              <a:rPr lang="fr-FR" sz="4220" b="1" strike="noStrike" spc="-1" dirty="0" smtClean="0">
                <a:solidFill>
                  <a:srgbClr val="7030A0"/>
                </a:solidFill>
              </a:rPr>
              <a:t>2 </a:t>
            </a:r>
          </a:p>
          <a:p>
            <a:pPr algn="ctr">
              <a:lnSpc>
                <a:spcPct val="120000"/>
              </a:lnSpc>
              <a:spcBef>
                <a:spcPts val="3234"/>
              </a:spcBef>
            </a:pPr>
            <a:r>
              <a:rPr lang="fr-FR" sz="4220" b="1" strike="noStrike" spc="-1" dirty="0" smtClean="0">
                <a:solidFill>
                  <a:srgbClr val="7030A0"/>
                </a:solidFill>
              </a:rPr>
              <a:t>Plan </a:t>
            </a:r>
            <a:r>
              <a:rPr lang="fr-FR" sz="4220" b="1" strike="noStrike" spc="-1" dirty="0">
                <a:solidFill>
                  <a:srgbClr val="7030A0"/>
                </a:solidFill>
              </a:rPr>
              <a:t>de déplacement établissement scolaire (PDES)</a:t>
            </a:r>
            <a:r>
              <a:rPr b="1" dirty="0"/>
              <a:t/>
            </a:r>
            <a:br>
              <a:rPr b="1" dirty="0"/>
            </a:br>
            <a:endParaRPr lang="fr-FR" sz="4220" b="1" strike="noStrike" spc="-1" dirty="0"/>
          </a:p>
          <a:p>
            <a:pPr algn="ctr">
              <a:lnSpc>
                <a:spcPct val="120000"/>
              </a:lnSpc>
            </a:pPr>
            <a:r>
              <a:rPr lang="fr-FR" sz="3100" b="1" strike="noStrike" spc="-1" dirty="0" smtClean="0">
                <a:solidFill>
                  <a:srgbClr val="7030A0"/>
                </a:solidFill>
              </a:rPr>
              <a:t>09 novembre </a:t>
            </a:r>
            <a:r>
              <a:rPr lang="fr-FR" sz="3100" b="1" strike="noStrike" spc="-1" dirty="0">
                <a:solidFill>
                  <a:srgbClr val="7030A0"/>
                </a:solidFill>
              </a:rPr>
              <a:t>2020</a:t>
            </a:r>
            <a:endParaRPr lang="fr-FR" sz="3100" b="1" strike="noStrike" spc="-1" dirty="0"/>
          </a:p>
          <a:p>
            <a:pPr algn="ctr">
              <a:lnSpc>
                <a:spcPct val="120000"/>
              </a:lnSpc>
            </a:pPr>
            <a:r>
              <a:rPr lang="fr-FR" sz="3100" b="1" strike="noStrike" spc="-1" dirty="0">
                <a:solidFill>
                  <a:srgbClr val="7030A0"/>
                </a:solidFill>
              </a:rPr>
              <a:t>VIRTUEL</a:t>
            </a:r>
            <a:endParaRPr lang="fr-FR" sz="3100" b="1" strike="noStrike" spc="-1" dirty="0"/>
          </a:p>
        </p:txBody>
      </p:sp>
      <p:sp>
        <p:nvSpPr>
          <p:cNvPr id="212" name="CustomShape 2"/>
          <p:cNvSpPr/>
          <p:nvPr/>
        </p:nvSpPr>
        <p:spPr>
          <a:xfrm>
            <a:off x="8352000" y="6129000"/>
            <a:ext cx="128880" cy="18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100B7AD-8F54-4C1D-B02F-8503237D0822}" type="slidenum">
              <a:rPr lang="fr-FR" sz="1200" b="0" strike="noStrike" spc="-1">
                <a:solidFill>
                  <a:srgbClr val="66C1BF"/>
                </a:solidFill>
                <a:latin typeface="Trebuchet MS"/>
                <a:ea typeface="Trebuchet MS"/>
              </a:rPr>
              <a:t>1</a:t>
            </a:fld>
            <a:endParaRPr lang="fr-FR" sz="1200" b="0" strike="noStrike" spc="-1">
              <a:latin typeface="Arial"/>
            </a:endParaRPr>
          </a:p>
        </p:txBody>
      </p:sp>
      <p:pic>
        <p:nvPicPr>
          <p:cNvPr id="7" name="Imag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491" y="1362600"/>
            <a:ext cx="3736240" cy="4095900"/>
          </a:xfrm>
          <a:prstGeom prst="rect">
            <a:avLst/>
          </a:prstGeom>
          <a:noFill/>
          <a:ln>
            <a:noFill/>
          </a:ln>
        </p:spPr>
      </p:pic>
      <p:sp>
        <p:nvSpPr>
          <p:cNvPr id="2" name="Espace réservé du numéro de diapositive 1"/>
          <p:cNvSpPr>
            <a:spLocks noGrp="1"/>
          </p:cNvSpPr>
          <p:nvPr>
            <p:ph type="sldNum" sz="quarter" idx="12"/>
          </p:nvPr>
        </p:nvSpPr>
        <p:spPr/>
        <p:txBody>
          <a:bodyPr/>
          <a:lstStyle/>
          <a:p>
            <a:fld id="{71766878-3199-4EAB-94E7-2D6D11070E14}" type="slidenum">
              <a:rPr lang="en-US" smtClean="0"/>
              <a:t>1</a:t>
            </a:fld>
            <a:endParaRPr lang="en-US" dirty="0"/>
          </a:p>
        </p:txBody>
      </p:sp>
    </p:spTree>
    <p:extLst>
      <p:ext uri="{BB962C8B-B14F-4D97-AF65-F5344CB8AC3E}">
        <p14:creationId xmlns:p14="http://schemas.microsoft.com/office/powerpoint/2010/main" val="324488574"/>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191" y="382385"/>
            <a:ext cx="10178322" cy="1492132"/>
          </a:xfrm>
        </p:spPr>
        <p:txBody>
          <a:bodyPr>
            <a:normAutofit/>
          </a:bodyPr>
          <a:lstStyle/>
          <a:p>
            <a:r>
              <a:rPr lang="fr-FR" sz="3600" dirty="0">
                <a:solidFill>
                  <a:srgbClr val="66C1BF"/>
                </a:solidFill>
              </a:rPr>
              <a:t>Organisation de la gouvernance</a:t>
            </a:r>
          </a:p>
        </p:txBody>
      </p:sp>
      <p:sp>
        <p:nvSpPr>
          <p:cNvPr id="3" name="Espace réservé du contenu 2"/>
          <p:cNvSpPr>
            <a:spLocks noGrp="1"/>
          </p:cNvSpPr>
          <p:nvPr>
            <p:ph idx="1"/>
          </p:nvPr>
        </p:nvSpPr>
        <p:spPr>
          <a:xfrm>
            <a:off x="490885" y="1323418"/>
            <a:ext cx="5397600" cy="4908884"/>
          </a:xfrm>
        </p:spPr>
        <p:txBody>
          <a:bodyPr>
            <a:normAutofit fontScale="92500" lnSpcReduction="20000"/>
          </a:bodyPr>
          <a:lstStyle/>
          <a:p>
            <a:pPr marL="0" indent="0">
              <a:buNone/>
            </a:pPr>
            <a:endParaRPr lang="fr-FR" sz="2400" b="1" dirty="0">
              <a:solidFill>
                <a:schemeClr val="accent5"/>
              </a:solidFill>
            </a:endParaRPr>
          </a:p>
          <a:p>
            <a:pPr lvl="1"/>
            <a:r>
              <a:rPr lang="fr-FR" sz="2000" dirty="0"/>
              <a:t>Mettre en place un </a:t>
            </a:r>
            <a:r>
              <a:rPr lang="fr-FR" sz="2000" b="1" dirty="0" smtClean="0">
                <a:solidFill>
                  <a:schemeClr val="tx2"/>
                </a:solidFill>
              </a:rPr>
              <a:t>comité </a:t>
            </a:r>
            <a:r>
              <a:rPr lang="fr-FR" sz="2000" b="1" dirty="0">
                <a:solidFill>
                  <a:schemeClr val="tx2"/>
                </a:solidFill>
              </a:rPr>
              <a:t>de </a:t>
            </a:r>
            <a:r>
              <a:rPr lang="fr-FR" sz="2000" b="1" dirty="0" smtClean="0">
                <a:solidFill>
                  <a:schemeClr val="tx2"/>
                </a:solidFill>
              </a:rPr>
              <a:t>pilotage </a:t>
            </a:r>
            <a:r>
              <a:rPr lang="fr-FR" sz="2000" dirty="0" smtClean="0"/>
              <a:t>et le mobiliser à chaque étape du PDES (lancement / diagnostic / plan d’actions)</a:t>
            </a:r>
          </a:p>
          <a:p>
            <a:pPr marL="457200" lvl="1" indent="0">
              <a:buNone/>
            </a:pPr>
            <a:endParaRPr lang="fr-FR" sz="2000" dirty="0"/>
          </a:p>
          <a:p>
            <a:pPr lvl="1"/>
            <a:r>
              <a:rPr lang="fr-FR" sz="2000" b="1" dirty="0">
                <a:solidFill>
                  <a:schemeClr val="tx2"/>
                </a:solidFill>
              </a:rPr>
              <a:t>Informer</a:t>
            </a:r>
            <a:r>
              <a:rPr lang="fr-FR" sz="2000" dirty="0"/>
              <a:t> les parties prenantes du </a:t>
            </a:r>
            <a:r>
              <a:rPr lang="fr-FR" sz="2000" dirty="0" smtClean="0"/>
              <a:t>projet</a:t>
            </a:r>
          </a:p>
          <a:p>
            <a:pPr marL="457200" lvl="1" indent="0">
              <a:buNone/>
            </a:pPr>
            <a:endParaRPr lang="fr-FR" sz="2000" dirty="0"/>
          </a:p>
          <a:p>
            <a:pPr lvl="1"/>
            <a:r>
              <a:rPr lang="fr-FR" sz="2000" dirty="0"/>
              <a:t>Possibilité de </a:t>
            </a:r>
            <a:r>
              <a:rPr lang="fr-FR" sz="2000" b="1" dirty="0">
                <a:solidFill>
                  <a:schemeClr val="tx2"/>
                </a:solidFill>
              </a:rPr>
              <a:t>s’appuyer sur une instance </a:t>
            </a:r>
            <a:r>
              <a:rPr lang="fr-FR" sz="2000" dirty="0"/>
              <a:t>déjà existante (ex : </a:t>
            </a:r>
            <a:r>
              <a:rPr lang="fr-FR" sz="2000" dirty="0" smtClean="0"/>
              <a:t>conseil de vie collégienne)</a:t>
            </a:r>
            <a:endParaRPr lang="fr-FR" sz="2000" dirty="0"/>
          </a:p>
          <a:p>
            <a:pPr marL="457200" lvl="1" indent="0">
              <a:buNone/>
            </a:pPr>
            <a:endParaRPr lang="fr-FR" sz="2000" dirty="0"/>
          </a:p>
          <a:p>
            <a:pPr lvl="1"/>
            <a:r>
              <a:rPr lang="fr-FR" sz="2000" dirty="0"/>
              <a:t>Définir un </a:t>
            </a:r>
            <a:r>
              <a:rPr lang="fr-FR" sz="2000" b="1" dirty="0">
                <a:solidFill>
                  <a:schemeClr val="tx2"/>
                </a:solidFill>
              </a:rPr>
              <a:t>planning</a:t>
            </a:r>
            <a:r>
              <a:rPr lang="fr-FR" sz="2000" dirty="0"/>
              <a:t> de mise en place</a:t>
            </a:r>
            <a:r>
              <a:rPr lang="fr-FR" sz="2000" dirty="0">
                <a:solidFill>
                  <a:srgbClr val="C00000"/>
                </a:solidFill>
              </a:rPr>
              <a:t> </a:t>
            </a:r>
          </a:p>
          <a:p>
            <a:pPr marL="457200" lvl="1" indent="0">
              <a:buNone/>
            </a:pPr>
            <a:endParaRPr lang="fr-FR" sz="2000" dirty="0">
              <a:solidFill>
                <a:srgbClr val="C00000"/>
              </a:solidFill>
            </a:endParaRPr>
          </a:p>
          <a:p>
            <a:pPr lvl="1"/>
            <a:r>
              <a:rPr lang="fr-FR" sz="2000" dirty="0"/>
              <a:t>Organiser le </a:t>
            </a:r>
            <a:r>
              <a:rPr lang="fr-FR" sz="2000" b="1" dirty="0">
                <a:solidFill>
                  <a:schemeClr val="tx2"/>
                </a:solidFill>
              </a:rPr>
              <a:t>plan de communication </a:t>
            </a:r>
            <a:r>
              <a:rPr lang="fr-FR" sz="2000" dirty="0"/>
              <a:t>et les </a:t>
            </a:r>
            <a:r>
              <a:rPr lang="fr-FR" sz="2000" b="1" dirty="0">
                <a:solidFill>
                  <a:schemeClr val="tx2"/>
                </a:solidFill>
              </a:rPr>
              <a:t>temps forts </a:t>
            </a:r>
            <a:r>
              <a:rPr lang="fr-FR" sz="2000" dirty="0"/>
              <a:t>de la </a:t>
            </a:r>
            <a:r>
              <a:rPr lang="fr-FR" sz="2000" dirty="0" smtClean="0"/>
              <a:t>démarche (ex : semaine de la mobilité, challenge mobilité)</a:t>
            </a:r>
            <a:endParaRPr lang="fr-FR" sz="2000" dirty="0"/>
          </a:p>
          <a:p>
            <a:pPr marL="0" lvl="0" indent="0">
              <a:buNone/>
            </a:pPr>
            <a:endParaRPr lang="fr-FR" dirty="0" smtClean="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me 4"/>
          <p:cNvGraphicFramePr/>
          <p:nvPr>
            <p:extLst>
              <p:ext uri="{D42A27DB-BD31-4B8C-83A1-F6EECF244321}">
                <p14:modId xmlns:p14="http://schemas.microsoft.com/office/powerpoint/2010/main" val="3025247005"/>
              </p:ext>
            </p:extLst>
          </p:nvPr>
        </p:nvGraphicFramePr>
        <p:xfrm>
          <a:off x="6005495" y="1322372"/>
          <a:ext cx="5387008" cy="49099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p:cNvSpPr/>
          <p:nvPr/>
        </p:nvSpPr>
        <p:spPr>
          <a:xfrm>
            <a:off x="6313420" y="1435412"/>
            <a:ext cx="5079083" cy="369332"/>
          </a:xfrm>
          <a:prstGeom prst="rect">
            <a:avLst/>
          </a:prstGeom>
        </p:spPr>
        <p:txBody>
          <a:bodyPr wrap="none">
            <a:spAutoFit/>
          </a:bodyPr>
          <a:lstStyle/>
          <a:p>
            <a:r>
              <a:rPr lang="fr-FR" b="1" dirty="0">
                <a:solidFill>
                  <a:srgbClr val="E30613"/>
                </a:solidFill>
              </a:rPr>
              <a:t>Les acteurs à associer au comité de pilotage </a:t>
            </a:r>
          </a:p>
        </p:txBody>
      </p:sp>
      <p:sp>
        <p:nvSpPr>
          <p:cNvPr id="7" name="Espace réservé du numéro de diapositive 6"/>
          <p:cNvSpPr>
            <a:spLocks noGrp="1"/>
          </p:cNvSpPr>
          <p:nvPr>
            <p:ph type="sldNum" sz="quarter" idx="12"/>
          </p:nvPr>
        </p:nvSpPr>
        <p:spPr/>
        <p:txBody>
          <a:bodyPr/>
          <a:lstStyle/>
          <a:p>
            <a:fld id="{71766878-3199-4EAB-94E7-2D6D11070E14}" type="slidenum">
              <a:rPr lang="en-US" smtClean="0"/>
              <a:t>10</a:t>
            </a:fld>
            <a:endParaRPr lang="en-US" dirty="0"/>
          </a:p>
        </p:txBody>
      </p:sp>
    </p:spTree>
    <p:extLst>
      <p:ext uri="{BB962C8B-B14F-4D97-AF65-F5344CB8AC3E}">
        <p14:creationId xmlns:p14="http://schemas.microsoft.com/office/powerpoint/2010/main" val="18002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57757" y="80935"/>
            <a:ext cx="10178322" cy="947651"/>
          </a:xfrm>
        </p:spPr>
        <p:txBody>
          <a:bodyPr>
            <a:normAutofit/>
          </a:bodyPr>
          <a:lstStyle/>
          <a:p>
            <a:r>
              <a:rPr lang="fr-FR" sz="4400" dirty="0" smtClean="0">
                <a:solidFill>
                  <a:srgbClr val="66CBBA"/>
                </a:solidFill>
              </a:rPr>
              <a:t>Territoire &amp; acteurs</a:t>
            </a:r>
            <a:endParaRPr lang="fr-FR" sz="4400" dirty="0">
              <a:solidFill>
                <a:srgbClr val="66CBBA"/>
              </a:solidFill>
            </a:endParaRPr>
          </a:p>
        </p:txBody>
      </p:sp>
      <p:graphicFrame>
        <p:nvGraphicFramePr>
          <p:cNvPr id="5" name="Diagramme 4"/>
          <p:cNvGraphicFramePr/>
          <p:nvPr>
            <p:extLst/>
          </p:nvPr>
        </p:nvGraphicFramePr>
        <p:xfrm>
          <a:off x="2353547" y="1028586"/>
          <a:ext cx="7400054" cy="5720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9748" y="1079386"/>
            <a:ext cx="880601" cy="880601"/>
          </a:xfrm>
          <a:prstGeom prst="rect">
            <a:avLst/>
          </a:prstGeom>
        </p:spPr>
      </p:pic>
      <p:sp>
        <p:nvSpPr>
          <p:cNvPr id="3" name="ZoneTexte 2"/>
          <p:cNvSpPr txBox="1"/>
          <p:nvPr/>
        </p:nvSpPr>
        <p:spPr>
          <a:xfrm>
            <a:off x="3143787" y="418130"/>
            <a:ext cx="1553818" cy="369332"/>
          </a:xfrm>
          <a:prstGeom prst="rect">
            <a:avLst/>
          </a:prstGeom>
          <a:noFill/>
        </p:spPr>
        <p:txBody>
          <a:bodyPr wrap="square" rtlCol="0">
            <a:spAutoFit/>
          </a:bodyPr>
          <a:lstStyle/>
          <a:p>
            <a:r>
              <a:rPr lang="fr-FR" dirty="0" smtClean="0">
                <a:solidFill>
                  <a:srgbClr val="009A9B"/>
                </a:solidFill>
              </a:rPr>
              <a:t>Compétences</a:t>
            </a:r>
            <a:endParaRPr lang="fr-FR" dirty="0">
              <a:solidFill>
                <a:srgbClr val="009A9B"/>
              </a:solidFill>
            </a:endParaRPr>
          </a:p>
        </p:txBody>
      </p:sp>
      <p:sp>
        <p:nvSpPr>
          <p:cNvPr id="9" name="ZoneTexte 8"/>
          <p:cNvSpPr txBox="1"/>
          <p:nvPr/>
        </p:nvSpPr>
        <p:spPr>
          <a:xfrm>
            <a:off x="1600048" y="418130"/>
            <a:ext cx="1553818" cy="369332"/>
          </a:xfrm>
          <a:prstGeom prst="rect">
            <a:avLst/>
          </a:prstGeom>
          <a:noFill/>
        </p:spPr>
        <p:txBody>
          <a:bodyPr wrap="square" rtlCol="0">
            <a:spAutoFit/>
          </a:bodyPr>
          <a:lstStyle/>
          <a:p>
            <a:r>
              <a:rPr lang="fr-FR" dirty="0" smtClean="0">
                <a:solidFill>
                  <a:srgbClr val="E30613"/>
                </a:solidFill>
              </a:rPr>
              <a:t>Collectivité</a:t>
            </a:r>
            <a:endParaRPr lang="fr-FR" dirty="0">
              <a:solidFill>
                <a:srgbClr val="E30613"/>
              </a:solidFill>
            </a:endParaRPr>
          </a:p>
        </p:txBody>
      </p:sp>
      <p:pic>
        <p:nvPicPr>
          <p:cNvPr id="10" name="Image 9"/>
          <p:cNvPicPr>
            <a:picLocks noChangeAspect="1"/>
          </p:cNvPicPr>
          <p:nvPr/>
        </p:nvPicPr>
        <p:blipFill>
          <a:blip r:embed="rId9"/>
          <a:stretch>
            <a:fillRect/>
          </a:stretch>
        </p:blipFill>
        <p:spPr>
          <a:xfrm>
            <a:off x="10067489" y="787462"/>
            <a:ext cx="1692698" cy="6070538"/>
          </a:xfrm>
          <a:prstGeom prst="rect">
            <a:avLst/>
          </a:prstGeom>
        </p:spPr>
      </p:pic>
      <p:pic>
        <p:nvPicPr>
          <p:cNvPr id="6" name="Imag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629" y="4690948"/>
            <a:ext cx="1310833" cy="314395"/>
          </a:xfrm>
          <a:prstGeom prst="rect">
            <a:avLst/>
          </a:prstGeom>
        </p:spPr>
      </p:pic>
      <p:pic>
        <p:nvPicPr>
          <p:cNvPr id="11" name="Imag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9700" y="3541530"/>
            <a:ext cx="1120693" cy="363768"/>
          </a:xfrm>
          <a:prstGeom prst="rect">
            <a:avLst/>
          </a:prstGeom>
        </p:spPr>
      </p:pic>
      <p:pic>
        <p:nvPicPr>
          <p:cNvPr id="19" name="Imag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8395" y="5632685"/>
            <a:ext cx="1215764" cy="298481"/>
          </a:xfrm>
          <a:prstGeom prst="rect">
            <a:avLst/>
          </a:prstGeom>
        </p:spPr>
      </p:pic>
      <p:pic>
        <p:nvPicPr>
          <p:cNvPr id="20" name="Imag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8675" y="6101361"/>
            <a:ext cx="1131718" cy="457147"/>
          </a:xfrm>
          <a:prstGeom prst="rect">
            <a:avLst/>
          </a:prstGeom>
        </p:spPr>
      </p:pic>
      <p:pic>
        <p:nvPicPr>
          <p:cNvPr id="13" name="Imag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9759" y="2445363"/>
            <a:ext cx="1174400" cy="467711"/>
          </a:xfrm>
          <a:prstGeom prst="rect">
            <a:avLst/>
          </a:prstGeom>
        </p:spPr>
      </p:pic>
    </p:spTree>
    <p:extLst>
      <p:ext uri="{BB962C8B-B14F-4D97-AF65-F5344CB8AC3E}">
        <p14:creationId xmlns:p14="http://schemas.microsoft.com/office/powerpoint/2010/main" val="717462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678" y="1643405"/>
            <a:ext cx="3238696" cy="4586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re 1"/>
          <p:cNvSpPr txBox="1">
            <a:spLocks/>
          </p:cNvSpPr>
          <p:nvPr/>
        </p:nvSpPr>
        <p:spPr>
          <a:xfrm>
            <a:off x="1251678" y="18884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2400" dirty="0" smtClean="0">
                <a:solidFill>
                  <a:srgbClr val="66C1BF"/>
                </a:solidFill>
              </a:rPr>
              <a:t>Pour répondre à </a:t>
            </a:r>
          </a:p>
          <a:p>
            <a:r>
              <a:rPr lang="fr-FR" sz="2400" dirty="0" smtClean="0">
                <a:solidFill>
                  <a:srgbClr val="66C1BF"/>
                </a:solidFill>
              </a:rPr>
              <a:t>ces questions : </a:t>
            </a:r>
          </a:p>
          <a:p>
            <a:r>
              <a:rPr lang="fr-FR" sz="3600" dirty="0" smtClean="0">
                <a:solidFill>
                  <a:srgbClr val="66C1BF"/>
                </a:solidFill>
              </a:rPr>
              <a:t>2 axes d’analyse : </a:t>
            </a:r>
            <a:endParaRPr lang="fr-FR" sz="3600" dirty="0">
              <a:solidFill>
                <a:srgbClr val="66C1BF"/>
              </a:solidFill>
            </a:endParaRPr>
          </a:p>
        </p:txBody>
      </p:sp>
      <p:graphicFrame>
        <p:nvGraphicFramePr>
          <p:cNvPr id="9" name="Diagramme 8"/>
          <p:cNvGraphicFramePr/>
          <p:nvPr>
            <p:extLst>
              <p:ext uri="{D42A27DB-BD31-4B8C-83A1-F6EECF244321}">
                <p14:modId xmlns:p14="http://schemas.microsoft.com/office/powerpoint/2010/main" val="3719370324"/>
              </p:ext>
            </p:extLst>
          </p:nvPr>
        </p:nvGraphicFramePr>
        <p:xfrm>
          <a:off x="5360503" y="188843"/>
          <a:ext cx="6377609" cy="65598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Espace réservé du numéro de diapositive 1"/>
          <p:cNvSpPr>
            <a:spLocks noGrp="1"/>
          </p:cNvSpPr>
          <p:nvPr>
            <p:ph type="sldNum" sz="quarter" idx="12"/>
          </p:nvPr>
        </p:nvSpPr>
        <p:spPr/>
        <p:txBody>
          <a:bodyPr/>
          <a:lstStyle/>
          <a:p>
            <a:fld id="{71766878-3199-4EAB-94E7-2D6D11070E14}" type="slidenum">
              <a:rPr lang="en-US" smtClean="0"/>
              <a:t>12</a:t>
            </a:fld>
            <a:endParaRPr lang="en-US" dirty="0"/>
          </a:p>
        </p:txBody>
      </p:sp>
    </p:spTree>
    <p:extLst>
      <p:ext uri="{BB962C8B-B14F-4D97-AF65-F5344CB8AC3E}">
        <p14:creationId xmlns:p14="http://schemas.microsoft.com/office/powerpoint/2010/main" val="40103262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1678" y="819152"/>
            <a:ext cx="10178322" cy="2030156"/>
          </a:xfrm>
        </p:spPr>
        <p:txBody>
          <a:bodyPr/>
          <a:lstStyle/>
          <a:p>
            <a:pPr marL="342900" indent="-342900" algn="just">
              <a:buFontTx/>
              <a:buChar char="-"/>
            </a:pPr>
            <a:r>
              <a:rPr lang="fr-FR" b="1" dirty="0">
                <a:solidFill>
                  <a:srgbClr val="66C1BF"/>
                </a:solidFill>
              </a:rPr>
              <a:t>Enquête élèves </a:t>
            </a:r>
            <a:r>
              <a:rPr lang="fr-FR" b="1" dirty="0" smtClean="0">
                <a:solidFill>
                  <a:srgbClr val="66C1BF"/>
                </a:solidFill>
              </a:rPr>
              <a:t>/ parents / personnel </a:t>
            </a:r>
            <a:r>
              <a:rPr lang="fr-FR" dirty="0" smtClean="0">
                <a:solidFill>
                  <a:schemeClr val="accent6"/>
                </a:solidFill>
              </a:rPr>
              <a:t>sur </a:t>
            </a:r>
            <a:r>
              <a:rPr lang="fr-FR" dirty="0">
                <a:solidFill>
                  <a:schemeClr val="accent6"/>
                </a:solidFill>
              </a:rPr>
              <a:t>leurs pratiques modales ; leurs représentations et souhaits. </a:t>
            </a:r>
          </a:p>
          <a:p>
            <a:pPr algn="just"/>
            <a:endParaRPr lang="fr-FR" dirty="0">
              <a:solidFill>
                <a:schemeClr val="accent6"/>
              </a:solidFill>
            </a:endParaRPr>
          </a:p>
        </p:txBody>
      </p:sp>
      <p:sp>
        <p:nvSpPr>
          <p:cNvPr id="4" name="Titre 1"/>
          <p:cNvSpPr txBox="1">
            <a:spLocks/>
          </p:cNvSpPr>
          <p:nvPr/>
        </p:nvSpPr>
        <p:spPr>
          <a:xfrm>
            <a:off x="1251678" y="15127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3600" smtClean="0">
                <a:solidFill>
                  <a:srgbClr val="66C1BF"/>
                </a:solidFill>
              </a:rPr>
              <a:t>Outils de diagnostic : </a:t>
            </a:r>
            <a:endParaRPr lang="fr-FR" sz="3600" dirty="0">
              <a:solidFill>
                <a:srgbClr val="66C1BF"/>
              </a:solidFill>
            </a:endParaRPr>
          </a:p>
        </p:txBody>
      </p:sp>
      <p:pic>
        <p:nvPicPr>
          <p:cNvPr id="7" name="Image 6"/>
          <p:cNvPicPr>
            <a:picLocks noChangeAspect="1"/>
          </p:cNvPicPr>
          <p:nvPr/>
        </p:nvPicPr>
        <p:blipFill>
          <a:blip r:embed="rId2"/>
          <a:stretch>
            <a:fillRect/>
          </a:stretch>
        </p:blipFill>
        <p:spPr>
          <a:xfrm>
            <a:off x="9408992" y="3320128"/>
            <a:ext cx="1827044" cy="2569555"/>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3"/>
          <a:stretch>
            <a:fillRect/>
          </a:stretch>
        </p:blipFill>
        <p:spPr>
          <a:xfrm>
            <a:off x="7472369" y="3344305"/>
            <a:ext cx="1781479" cy="257770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1126985" y="1675839"/>
            <a:ext cx="4736230" cy="1908215"/>
          </a:xfrm>
          <a:prstGeom prst="rect">
            <a:avLst/>
          </a:prstGeom>
        </p:spPr>
        <p:txBody>
          <a:bodyPr wrap="square">
            <a:spAutoFit/>
          </a:bodyPr>
          <a:lstStyle/>
          <a:p>
            <a:pPr lvl="1" algn="just"/>
            <a:r>
              <a:rPr lang="fr-FR" sz="2000" dirty="0">
                <a:solidFill>
                  <a:schemeClr val="accent6"/>
                </a:solidFill>
              </a:rPr>
              <a:t>Action phare du diagnostic, l’enquête de mobilité parent et enfant permet d’établir un panorama précis et </a:t>
            </a:r>
            <a:r>
              <a:rPr lang="fr-FR" sz="2000" dirty="0" smtClean="0">
                <a:solidFill>
                  <a:schemeClr val="accent6"/>
                </a:solidFill>
              </a:rPr>
              <a:t>fiable de </a:t>
            </a:r>
            <a:r>
              <a:rPr lang="fr-FR" sz="2000" dirty="0">
                <a:solidFill>
                  <a:schemeClr val="accent6"/>
                </a:solidFill>
              </a:rPr>
              <a:t>la </a:t>
            </a:r>
            <a:r>
              <a:rPr lang="fr-FR" sz="2000" dirty="0" smtClean="0">
                <a:solidFill>
                  <a:schemeClr val="accent6"/>
                </a:solidFill>
              </a:rPr>
              <a:t>mobilité</a:t>
            </a:r>
          </a:p>
          <a:p>
            <a:pPr lvl="1" algn="just"/>
            <a:endParaRPr lang="fr-FR" sz="2000" dirty="0">
              <a:solidFill>
                <a:schemeClr val="accent6"/>
              </a:solidFill>
            </a:endParaRPr>
          </a:p>
          <a:p>
            <a:pPr lvl="1" algn="just"/>
            <a:r>
              <a:rPr lang="fr-FR" dirty="0" smtClean="0">
                <a:solidFill>
                  <a:schemeClr val="accent6"/>
                </a:solidFill>
              </a:rPr>
              <a:t> </a:t>
            </a:r>
            <a:endParaRPr lang="fr-FR" dirty="0">
              <a:solidFill>
                <a:schemeClr val="accent6"/>
              </a:solidFill>
            </a:endParaRPr>
          </a:p>
        </p:txBody>
      </p:sp>
      <p:sp>
        <p:nvSpPr>
          <p:cNvPr id="2" name="Espace réservé du numéro de diapositive 1"/>
          <p:cNvSpPr>
            <a:spLocks noGrp="1"/>
          </p:cNvSpPr>
          <p:nvPr>
            <p:ph type="sldNum" sz="quarter" idx="12"/>
          </p:nvPr>
        </p:nvSpPr>
        <p:spPr/>
        <p:txBody>
          <a:bodyPr/>
          <a:lstStyle/>
          <a:p>
            <a:fld id="{71766878-3199-4EAB-94E7-2D6D11070E14}" type="slidenum">
              <a:rPr lang="en-US" smtClean="0"/>
              <a:t>13</a:t>
            </a:fld>
            <a:endParaRPr lang="en-US" dirty="0"/>
          </a:p>
        </p:txBody>
      </p:sp>
      <p:sp>
        <p:nvSpPr>
          <p:cNvPr id="5" name="Rectangle 4"/>
          <p:cNvSpPr/>
          <p:nvPr/>
        </p:nvSpPr>
        <p:spPr>
          <a:xfrm>
            <a:off x="5863215" y="1647029"/>
            <a:ext cx="5685119" cy="1323439"/>
          </a:xfrm>
          <a:prstGeom prst="rect">
            <a:avLst/>
          </a:prstGeom>
        </p:spPr>
        <p:txBody>
          <a:bodyPr wrap="square">
            <a:spAutoFit/>
          </a:bodyPr>
          <a:lstStyle/>
          <a:p>
            <a:pPr lvl="1" algn="just"/>
            <a:r>
              <a:rPr lang="fr-FR" sz="2000" dirty="0" smtClean="0">
                <a:solidFill>
                  <a:schemeClr val="accent6"/>
                </a:solidFill>
              </a:rPr>
              <a:t>3 versions de l’enquête déplacement : </a:t>
            </a:r>
          </a:p>
          <a:p>
            <a:pPr marL="1257300" lvl="2" indent="-342900" algn="just">
              <a:buFont typeface="Arial" panose="020B0604020202020204" pitchFamily="34" charset="0"/>
              <a:buChar char="•"/>
            </a:pPr>
            <a:r>
              <a:rPr lang="fr-FR" sz="2000" dirty="0">
                <a:solidFill>
                  <a:schemeClr val="accent6"/>
                </a:solidFill>
              </a:rPr>
              <a:t>v</a:t>
            </a:r>
            <a:r>
              <a:rPr lang="fr-FR" sz="2000" dirty="0" smtClean="0">
                <a:solidFill>
                  <a:schemeClr val="accent6"/>
                </a:solidFill>
              </a:rPr>
              <a:t>ersion élève ;</a:t>
            </a:r>
          </a:p>
          <a:p>
            <a:pPr marL="1257300" lvl="2" indent="-342900" algn="just">
              <a:buFont typeface="Arial" panose="020B0604020202020204" pitchFamily="34" charset="0"/>
              <a:buChar char="•"/>
            </a:pPr>
            <a:r>
              <a:rPr lang="fr-FR" sz="2000" dirty="0">
                <a:solidFill>
                  <a:schemeClr val="accent6"/>
                </a:solidFill>
              </a:rPr>
              <a:t>v</a:t>
            </a:r>
            <a:r>
              <a:rPr lang="fr-FR" sz="2000" dirty="0" smtClean="0">
                <a:solidFill>
                  <a:schemeClr val="accent6"/>
                </a:solidFill>
              </a:rPr>
              <a:t>ersion parents ;</a:t>
            </a:r>
          </a:p>
          <a:p>
            <a:pPr marL="1257300" lvl="2" indent="-342900" algn="just">
              <a:buFont typeface="Arial" panose="020B0604020202020204" pitchFamily="34" charset="0"/>
              <a:buChar char="•"/>
            </a:pPr>
            <a:r>
              <a:rPr lang="fr-FR" sz="2000" dirty="0">
                <a:solidFill>
                  <a:schemeClr val="accent6"/>
                </a:solidFill>
              </a:rPr>
              <a:t>v</a:t>
            </a:r>
            <a:r>
              <a:rPr lang="fr-FR" sz="2000" dirty="0" smtClean="0">
                <a:solidFill>
                  <a:schemeClr val="accent6"/>
                </a:solidFill>
              </a:rPr>
              <a:t>ersion personnel. </a:t>
            </a:r>
            <a:endParaRPr lang="fr-FR" sz="2000" dirty="0">
              <a:solidFill>
                <a:schemeClr val="accent6"/>
              </a:solidFill>
            </a:endParaRPr>
          </a:p>
        </p:txBody>
      </p:sp>
      <p:pic>
        <p:nvPicPr>
          <p:cNvPr id="6" name="Image 5"/>
          <p:cNvPicPr>
            <a:picLocks noChangeAspect="1"/>
          </p:cNvPicPr>
          <p:nvPr/>
        </p:nvPicPr>
        <p:blipFill>
          <a:blip r:embed="rId4"/>
          <a:stretch>
            <a:fillRect/>
          </a:stretch>
        </p:blipFill>
        <p:spPr>
          <a:xfrm>
            <a:off x="1436329" y="3205878"/>
            <a:ext cx="5116075" cy="2459287"/>
          </a:xfrm>
          <a:prstGeom prst="rect">
            <a:avLst/>
          </a:prstGeom>
        </p:spPr>
      </p:pic>
      <p:sp>
        <p:nvSpPr>
          <p:cNvPr id="11" name="Rectangle 10"/>
          <p:cNvSpPr/>
          <p:nvPr/>
        </p:nvSpPr>
        <p:spPr>
          <a:xfrm>
            <a:off x="6941127" y="6021736"/>
            <a:ext cx="4294909" cy="707886"/>
          </a:xfrm>
          <a:prstGeom prst="rect">
            <a:avLst/>
          </a:prstGeom>
        </p:spPr>
        <p:txBody>
          <a:bodyPr wrap="square">
            <a:spAutoFit/>
          </a:bodyPr>
          <a:lstStyle/>
          <a:p>
            <a:pPr lvl="1" algn="just"/>
            <a:r>
              <a:rPr lang="fr-FR" sz="2000" dirty="0" smtClean="0">
                <a:solidFill>
                  <a:schemeClr val="accent6"/>
                </a:solidFill>
              </a:rPr>
              <a:t>La version papier reste disponible dans votre kit référent. </a:t>
            </a:r>
            <a:endParaRPr lang="fr-FR" sz="2000" dirty="0">
              <a:solidFill>
                <a:schemeClr val="accent6"/>
              </a:solidFill>
            </a:endParaRPr>
          </a:p>
        </p:txBody>
      </p:sp>
      <p:sp>
        <p:nvSpPr>
          <p:cNvPr id="12" name="Rectangle 11"/>
          <p:cNvSpPr/>
          <p:nvPr/>
        </p:nvSpPr>
        <p:spPr>
          <a:xfrm>
            <a:off x="576336" y="5732177"/>
            <a:ext cx="6364791" cy="1015663"/>
          </a:xfrm>
          <a:prstGeom prst="rect">
            <a:avLst/>
          </a:prstGeom>
        </p:spPr>
        <p:txBody>
          <a:bodyPr wrap="square">
            <a:spAutoFit/>
          </a:bodyPr>
          <a:lstStyle/>
          <a:p>
            <a:pPr lvl="1" algn="just"/>
            <a:r>
              <a:rPr lang="fr-FR" sz="2000" dirty="0" smtClean="0">
                <a:solidFill>
                  <a:schemeClr val="accent6"/>
                </a:solidFill>
              </a:rPr>
              <a:t>L’enquête est anonyme, aucun nom ou prénom n’est demandé, seul l’adresse mail des parents motivés pour suivre la démarche est demandée avec leurs accords. </a:t>
            </a:r>
            <a:endParaRPr lang="fr-FR" sz="2000" dirty="0">
              <a:solidFill>
                <a:schemeClr val="accent6"/>
              </a:solidFill>
            </a:endParaRPr>
          </a:p>
        </p:txBody>
      </p:sp>
    </p:spTree>
    <p:extLst>
      <p:ext uri="{BB962C8B-B14F-4D97-AF65-F5344CB8AC3E}">
        <p14:creationId xmlns:p14="http://schemas.microsoft.com/office/powerpoint/2010/main" val="2081966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1678" y="819152"/>
            <a:ext cx="10178322" cy="440306"/>
          </a:xfrm>
        </p:spPr>
        <p:txBody>
          <a:bodyPr/>
          <a:lstStyle/>
          <a:p>
            <a:pPr marL="0" indent="0" algn="just">
              <a:buNone/>
            </a:pPr>
            <a:r>
              <a:rPr lang="fr-FR" b="1" dirty="0" smtClean="0">
                <a:solidFill>
                  <a:srgbClr val="66C1BF"/>
                </a:solidFill>
              </a:rPr>
              <a:t>Faire une enquête mobilité dans mon, collège, comment procéder ? </a:t>
            </a:r>
            <a:endParaRPr lang="fr-FR" dirty="0">
              <a:solidFill>
                <a:schemeClr val="accent6"/>
              </a:solidFill>
            </a:endParaRPr>
          </a:p>
          <a:p>
            <a:pPr algn="just"/>
            <a:endParaRPr lang="fr-FR" dirty="0">
              <a:solidFill>
                <a:schemeClr val="accent6"/>
              </a:solidFill>
            </a:endParaRPr>
          </a:p>
        </p:txBody>
      </p:sp>
      <p:sp>
        <p:nvSpPr>
          <p:cNvPr id="4" name="Titre 1"/>
          <p:cNvSpPr txBox="1">
            <a:spLocks/>
          </p:cNvSpPr>
          <p:nvPr/>
        </p:nvSpPr>
        <p:spPr>
          <a:xfrm>
            <a:off x="1251678" y="15127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3600" dirty="0" smtClean="0">
                <a:solidFill>
                  <a:srgbClr val="66C1BF"/>
                </a:solidFill>
              </a:rPr>
              <a:t>Outils de diagnostic : </a:t>
            </a:r>
            <a:endParaRPr lang="fr-FR" sz="3600" dirty="0">
              <a:solidFill>
                <a:srgbClr val="66C1BF"/>
              </a:solidFill>
            </a:endParaRPr>
          </a:p>
        </p:txBody>
      </p:sp>
      <p:sp>
        <p:nvSpPr>
          <p:cNvPr id="2" name="Espace réservé du numéro de diapositive 1"/>
          <p:cNvSpPr>
            <a:spLocks noGrp="1"/>
          </p:cNvSpPr>
          <p:nvPr>
            <p:ph type="sldNum" sz="quarter" idx="12"/>
          </p:nvPr>
        </p:nvSpPr>
        <p:spPr/>
        <p:txBody>
          <a:bodyPr/>
          <a:lstStyle/>
          <a:p>
            <a:fld id="{71766878-3199-4EAB-94E7-2D6D11070E14}" type="slidenum">
              <a:rPr lang="en-US" smtClean="0"/>
              <a:t>14</a:t>
            </a:fld>
            <a:endParaRPr lang="en-US" dirty="0"/>
          </a:p>
        </p:txBody>
      </p:sp>
      <p:sp>
        <p:nvSpPr>
          <p:cNvPr id="10" name="Rectangle 9"/>
          <p:cNvSpPr/>
          <p:nvPr/>
        </p:nvSpPr>
        <p:spPr>
          <a:xfrm>
            <a:off x="4158758" y="1611080"/>
            <a:ext cx="5908268" cy="1323439"/>
          </a:xfrm>
          <a:prstGeom prst="rect">
            <a:avLst/>
          </a:prstGeom>
        </p:spPr>
        <p:txBody>
          <a:bodyPr wrap="square">
            <a:spAutoFit/>
          </a:bodyPr>
          <a:lstStyle/>
          <a:p>
            <a:pPr lvl="1" algn="ctr"/>
            <a:r>
              <a:rPr lang="fr-FR" sz="2000" b="1" dirty="0" smtClean="0">
                <a:solidFill>
                  <a:schemeClr val="accent6"/>
                </a:solidFill>
              </a:rPr>
              <a:t>1) Faire une demande au CREM</a:t>
            </a:r>
            <a:r>
              <a:rPr lang="fr-FR" sz="2000" dirty="0" smtClean="0">
                <a:solidFill>
                  <a:schemeClr val="accent6"/>
                </a:solidFill>
              </a:rPr>
              <a:t> </a:t>
            </a:r>
          </a:p>
          <a:p>
            <a:pPr lvl="1" algn="ctr"/>
            <a:r>
              <a:rPr lang="fr-FR" sz="2000" dirty="0" smtClean="0">
                <a:solidFill>
                  <a:schemeClr val="accent6"/>
                </a:solidFill>
              </a:rPr>
              <a:t>par mail en précisant les dates d’ouverture et de clôture d’enquête et le nom de votre établissement  </a:t>
            </a:r>
            <a:endParaRPr lang="fr-FR" sz="2000" dirty="0">
              <a:solidFill>
                <a:schemeClr val="accent6"/>
              </a:solidFill>
            </a:endParaRPr>
          </a:p>
        </p:txBody>
      </p:sp>
      <p:sp>
        <p:nvSpPr>
          <p:cNvPr id="12" name="Rectangle 11"/>
          <p:cNvSpPr/>
          <p:nvPr/>
        </p:nvSpPr>
        <p:spPr>
          <a:xfrm>
            <a:off x="4158758" y="3412512"/>
            <a:ext cx="5908268" cy="1323439"/>
          </a:xfrm>
          <a:prstGeom prst="rect">
            <a:avLst/>
          </a:prstGeom>
        </p:spPr>
        <p:txBody>
          <a:bodyPr wrap="square">
            <a:spAutoFit/>
          </a:bodyPr>
          <a:lstStyle/>
          <a:p>
            <a:pPr lvl="1" algn="ctr"/>
            <a:r>
              <a:rPr lang="fr-FR" sz="2000" b="1" dirty="0" smtClean="0">
                <a:solidFill>
                  <a:schemeClr val="accent6"/>
                </a:solidFill>
              </a:rPr>
              <a:t>2) Partager les liens de l’enquête </a:t>
            </a:r>
            <a:r>
              <a:rPr lang="fr-FR" sz="2000" dirty="0" smtClean="0">
                <a:solidFill>
                  <a:schemeClr val="accent6"/>
                </a:solidFill>
              </a:rPr>
              <a:t>déplacements aux personnes visées. </a:t>
            </a:r>
          </a:p>
          <a:p>
            <a:pPr lvl="1" algn="ctr"/>
            <a:r>
              <a:rPr lang="fr-FR" sz="2000" dirty="0" smtClean="0">
                <a:solidFill>
                  <a:schemeClr val="accent6"/>
                </a:solidFill>
              </a:rPr>
              <a:t>(ENT, pro note, à tour de rôle dans chaque classe du collège)</a:t>
            </a:r>
            <a:endParaRPr lang="fr-FR" sz="2000" dirty="0">
              <a:solidFill>
                <a:schemeClr val="accent6"/>
              </a:solidFill>
            </a:endParaRPr>
          </a:p>
        </p:txBody>
      </p:sp>
      <p:sp>
        <p:nvSpPr>
          <p:cNvPr id="13" name="Rectangle 12"/>
          <p:cNvSpPr/>
          <p:nvPr/>
        </p:nvSpPr>
        <p:spPr>
          <a:xfrm>
            <a:off x="4158758" y="5052240"/>
            <a:ext cx="5908268" cy="1323439"/>
          </a:xfrm>
          <a:prstGeom prst="rect">
            <a:avLst/>
          </a:prstGeom>
        </p:spPr>
        <p:txBody>
          <a:bodyPr wrap="square">
            <a:spAutoFit/>
          </a:bodyPr>
          <a:lstStyle/>
          <a:p>
            <a:pPr lvl="1" algn="ctr"/>
            <a:r>
              <a:rPr lang="fr-FR" sz="2000" b="1" dirty="0" smtClean="0">
                <a:solidFill>
                  <a:schemeClr val="accent6"/>
                </a:solidFill>
              </a:rPr>
              <a:t>3) Interpréter les résultats et les intégrer dans le diagnostic</a:t>
            </a:r>
          </a:p>
          <a:p>
            <a:pPr lvl="1" algn="ctr"/>
            <a:r>
              <a:rPr lang="fr-FR" sz="2000" dirty="0" smtClean="0">
                <a:solidFill>
                  <a:schemeClr val="accent6"/>
                </a:solidFill>
              </a:rPr>
              <a:t>Le CREM vous donnera les chiffres bruts, à vous de les interpréter </a:t>
            </a:r>
            <a:endParaRPr lang="fr-FR" sz="2000" dirty="0">
              <a:solidFill>
                <a:schemeClr val="accent6"/>
              </a:solidFill>
            </a:endParaRPr>
          </a:p>
        </p:txBody>
      </p:sp>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9871" y="1611080"/>
            <a:ext cx="977945" cy="977945"/>
          </a:xfrm>
          <a:prstGeom prst="rect">
            <a:avLst/>
          </a:prstGeom>
        </p:spPr>
      </p:pic>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046" y="5251160"/>
            <a:ext cx="925597" cy="925597"/>
          </a:xfrm>
          <a:prstGeom prst="rect">
            <a:avLst/>
          </a:prstGeom>
        </p:spPr>
      </p:pic>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046" y="3412512"/>
            <a:ext cx="991427" cy="991427"/>
          </a:xfrm>
          <a:prstGeom prst="rect">
            <a:avLst/>
          </a:prstGeom>
        </p:spPr>
      </p:pic>
    </p:spTree>
    <p:extLst>
      <p:ext uri="{BB962C8B-B14F-4D97-AF65-F5344CB8AC3E}">
        <p14:creationId xmlns:p14="http://schemas.microsoft.com/office/powerpoint/2010/main" val="2370036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9165" y="4169750"/>
            <a:ext cx="2934786" cy="1880316"/>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901" y="3955746"/>
            <a:ext cx="2533650" cy="2188549"/>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901" y="1608988"/>
            <a:ext cx="2912482" cy="1747489"/>
          </a:xfrm>
          <a:prstGeom prst="rect">
            <a:avLst/>
          </a:prstGeom>
          <a:ln>
            <a:noFill/>
          </a:ln>
          <a:effectLst>
            <a:outerShdw blurRad="292100" dist="139700" dir="2700000" algn="tl" rotWithShape="0">
              <a:srgbClr val="333333">
                <a:alpha val="65000"/>
              </a:srgbClr>
            </a:outerShdw>
          </a:effectLst>
        </p:spPr>
      </p:pic>
      <p:sp>
        <p:nvSpPr>
          <p:cNvPr id="9" name="Titre 1"/>
          <p:cNvSpPr>
            <a:spLocks noGrp="1"/>
          </p:cNvSpPr>
          <p:nvPr>
            <p:ph type="title"/>
          </p:nvPr>
        </p:nvSpPr>
        <p:spPr>
          <a:xfrm>
            <a:off x="1251678" y="151273"/>
            <a:ext cx="10178322" cy="1492132"/>
          </a:xfrm>
        </p:spPr>
        <p:txBody>
          <a:bodyPr>
            <a:normAutofit/>
          </a:bodyPr>
          <a:lstStyle/>
          <a:p>
            <a:r>
              <a:rPr lang="fr-FR" sz="3600" dirty="0">
                <a:solidFill>
                  <a:srgbClr val="66C1BF"/>
                </a:solidFill>
              </a:rPr>
              <a:t>Outils de diagnostic : </a:t>
            </a:r>
          </a:p>
        </p:txBody>
      </p:sp>
      <p:sp>
        <p:nvSpPr>
          <p:cNvPr id="10" name="Espace réservé du contenu 2"/>
          <p:cNvSpPr>
            <a:spLocks noGrp="1"/>
          </p:cNvSpPr>
          <p:nvPr>
            <p:ph idx="1"/>
          </p:nvPr>
        </p:nvSpPr>
        <p:spPr>
          <a:xfrm>
            <a:off x="1251678" y="686986"/>
            <a:ext cx="5857544" cy="514349"/>
          </a:xfrm>
        </p:spPr>
        <p:txBody>
          <a:bodyPr>
            <a:normAutofit fontScale="70000" lnSpcReduction="20000"/>
          </a:bodyPr>
          <a:lstStyle/>
          <a:p>
            <a:pPr marL="342900" indent="-342900" algn="just">
              <a:buFontTx/>
              <a:buChar char="-"/>
            </a:pPr>
            <a:r>
              <a:rPr lang="fr-FR" b="1" dirty="0">
                <a:solidFill>
                  <a:srgbClr val="66C1BF"/>
                </a:solidFill>
              </a:rPr>
              <a:t>Parcours à pied </a:t>
            </a:r>
            <a:r>
              <a:rPr lang="fr-FR" b="1" dirty="0" smtClean="0">
                <a:solidFill>
                  <a:srgbClr val="66C1BF"/>
                </a:solidFill>
              </a:rPr>
              <a:t>et balade urbaine </a:t>
            </a:r>
            <a:r>
              <a:rPr lang="fr-FR" dirty="0" smtClean="0">
                <a:solidFill>
                  <a:schemeClr val="accent6"/>
                </a:solidFill>
              </a:rPr>
              <a:t>des </a:t>
            </a:r>
            <a:r>
              <a:rPr lang="fr-FR" dirty="0">
                <a:solidFill>
                  <a:schemeClr val="accent6"/>
                </a:solidFill>
              </a:rPr>
              <a:t>itinéraires préalablement identifiés </a:t>
            </a:r>
          </a:p>
          <a:p>
            <a:pPr algn="just"/>
            <a:endParaRPr lang="fr-FR" dirty="0">
              <a:solidFill>
                <a:schemeClr val="accent6"/>
              </a:solidFill>
            </a:endParaRPr>
          </a:p>
          <a:p>
            <a:pPr marL="0" indent="0">
              <a:buNone/>
            </a:pPr>
            <a:endParaRPr lang="fr-FR" dirty="0"/>
          </a:p>
        </p:txBody>
      </p:sp>
      <p:sp>
        <p:nvSpPr>
          <p:cNvPr id="11" name="ZoneTexte 10"/>
          <p:cNvSpPr txBox="1"/>
          <p:nvPr/>
        </p:nvSpPr>
        <p:spPr>
          <a:xfrm>
            <a:off x="4564427" y="1608988"/>
            <a:ext cx="2544795" cy="1231106"/>
          </a:xfrm>
          <a:prstGeom prst="rect">
            <a:avLst/>
          </a:prstGeom>
          <a:noFill/>
        </p:spPr>
        <p:txBody>
          <a:bodyPr wrap="square" rtlCol="0">
            <a:spAutoFit/>
          </a:bodyPr>
          <a:lstStyle/>
          <a:p>
            <a:pPr algn="just"/>
            <a:r>
              <a:rPr lang="fr-FR" sz="1600" b="1" dirty="0" smtClean="0">
                <a:solidFill>
                  <a:srgbClr val="66C1BF"/>
                </a:solidFill>
              </a:rPr>
              <a:t>1) Se balader sur des itinéraires prédéfinis</a:t>
            </a:r>
            <a:r>
              <a:rPr lang="fr-FR" sz="1400" dirty="0" smtClean="0">
                <a:solidFill>
                  <a:schemeClr val="accent6"/>
                </a:solidFill>
              </a:rPr>
              <a:t> avec une grille de lecture de l’espace public préparée afin de repérer les éléments à améliorer </a:t>
            </a:r>
          </a:p>
        </p:txBody>
      </p:sp>
      <p:sp>
        <p:nvSpPr>
          <p:cNvPr id="12" name="ZoneTexte 11"/>
          <p:cNvSpPr txBox="1"/>
          <p:nvPr/>
        </p:nvSpPr>
        <p:spPr>
          <a:xfrm>
            <a:off x="4271964" y="3955746"/>
            <a:ext cx="1686788" cy="2308324"/>
          </a:xfrm>
          <a:prstGeom prst="rect">
            <a:avLst/>
          </a:prstGeom>
          <a:noFill/>
        </p:spPr>
        <p:txBody>
          <a:bodyPr wrap="square" rtlCol="0">
            <a:spAutoFit/>
          </a:bodyPr>
          <a:lstStyle/>
          <a:p>
            <a:pPr algn="just"/>
            <a:r>
              <a:rPr lang="fr-FR" sz="1600" b="1" dirty="0" smtClean="0">
                <a:solidFill>
                  <a:srgbClr val="66C1BF"/>
                </a:solidFill>
              </a:rPr>
              <a:t>2) Se réunir et débriefer </a:t>
            </a:r>
            <a:r>
              <a:rPr lang="fr-FR" sz="1400" dirty="0" smtClean="0">
                <a:solidFill>
                  <a:schemeClr val="accent6"/>
                </a:solidFill>
              </a:rPr>
              <a:t>autour d’une carte ou d’un schéma afin de noter les éléments de diagnostic et de les catégoriser (transport en commun, vélo, marche, voiture, …)</a:t>
            </a:r>
          </a:p>
        </p:txBody>
      </p:sp>
      <p:sp>
        <p:nvSpPr>
          <p:cNvPr id="13" name="ZoneTexte 12"/>
          <p:cNvSpPr txBox="1"/>
          <p:nvPr/>
        </p:nvSpPr>
        <p:spPr>
          <a:xfrm>
            <a:off x="9314364" y="4617465"/>
            <a:ext cx="2392727" cy="984885"/>
          </a:xfrm>
          <a:prstGeom prst="rect">
            <a:avLst/>
          </a:prstGeom>
          <a:noFill/>
        </p:spPr>
        <p:txBody>
          <a:bodyPr wrap="square" rtlCol="0">
            <a:spAutoFit/>
          </a:bodyPr>
          <a:lstStyle/>
          <a:p>
            <a:pPr algn="just"/>
            <a:r>
              <a:rPr lang="fr-FR" sz="1600" b="1" dirty="0" smtClean="0">
                <a:solidFill>
                  <a:srgbClr val="66C1BF"/>
                </a:solidFill>
              </a:rPr>
              <a:t>3) Etablir ensemble </a:t>
            </a:r>
            <a:r>
              <a:rPr lang="fr-FR" sz="1400" dirty="0" smtClean="0">
                <a:solidFill>
                  <a:schemeClr val="accent6"/>
                </a:solidFill>
              </a:rPr>
              <a:t>une liste des enjeux de mobilité du quartier et du collège à partir des éléments de diagnostic</a:t>
            </a:r>
          </a:p>
        </p:txBody>
      </p:sp>
      <p:sp>
        <p:nvSpPr>
          <p:cNvPr id="2" name="Espace réservé du numéro de diapositive 1"/>
          <p:cNvSpPr>
            <a:spLocks noGrp="1"/>
          </p:cNvSpPr>
          <p:nvPr>
            <p:ph type="sldNum" sz="quarter" idx="12"/>
          </p:nvPr>
        </p:nvSpPr>
        <p:spPr/>
        <p:txBody>
          <a:bodyPr/>
          <a:lstStyle/>
          <a:p>
            <a:fld id="{71766878-3199-4EAB-94E7-2D6D11070E14}" type="slidenum">
              <a:rPr lang="en-US" smtClean="0"/>
              <a:t>15</a:t>
            </a:fld>
            <a:endParaRPr lang="en-US" dirty="0"/>
          </a:p>
        </p:txBody>
      </p:sp>
      <p:pic>
        <p:nvPicPr>
          <p:cNvPr id="14" name="Image 13"/>
          <p:cNvPicPr>
            <a:picLocks noChangeAspect="1"/>
          </p:cNvPicPr>
          <p:nvPr/>
        </p:nvPicPr>
        <p:blipFill rotWithShape="1">
          <a:blip r:embed="rId5">
            <a:extLst>
              <a:ext uri="{28A0092B-C50C-407E-A947-70E740481C1C}">
                <a14:useLocalDpi xmlns:a14="http://schemas.microsoft.com/office/drawing/2010/main" val="0"/>
              </a:ext>
            </a:extLst>
          </a:blip>
          <a:srcRect t="1285" r="2325" b="-1"/>
          <a:stretch/>
        </p:blipFill>
        <p:spPr>
          <a:xfrm>
            <a:off x="7309248" y="56804"/>
            <a:ext cx="4882752" cy="2778755"/>
          </a:xfrm>
          <a:prstGeom prst="rect">
            <a:avLst/>
          </a:prstGeom>
          <a:ln>
            <a:noFill/>
          </a:ln>
          <a:effectLst>
            <a:outerShdw blurRad="292100" dist="139700" dir="2700000" algn="tl" rotWithShape="0">
              <a:srgbClr val="333333">
                <a:alpha val="65000"/>
              </a:srgbClr>
            </a:outerShdw>
          </a:effectLst>
        </p:spPr>
      </p:pic>
      <p:sp>
        <p:nvSpPr>
          <p:cNvPr id="15" name="ZoneTexte 14"/>
          <p:cNvSpPr txBox="1"/>
          <p:nvPr/>
        </p:nvSpPr>
        <p:spPr>
          <a:xfrm>
            <a:off x="7309249" y="2945224"/>
            <a:ext cx="4536388" cy="769441"/>
          </a:xfrm>
          <a:prstGeom prst="rect">
            <a:avLst/>
          </a:prstGeom>
          <a:noFill/>
        </p:spPr>
        <p:txBody>
          <a:bodyPr wrap="square" rtlCol="0">
            <a:spAutoFit/>
          </a:bodyPr>
          <a:lstStyle/>
          <a:p>
            <a:pPr algn="just"/>
            <a:r>
              <a:rPr lang="fr-FR" sz="1600" b="1" dirty="0" smtClean="0"/>
              <a:t>Les fiches d’observation :</a:t>
            </a:r>
            <a:r>
              <a:rPr lang="fr-FR" sz="1400" dirty="0" smtClean="0"/>
              <a:t> </a:t>
            </a:r>
            <a:r>
              <a:rPr lang="fr-FR" sz="1400" dirty="0" smtClean="0">
                <a:solidFill>
                  <a:schemeClr val="accent6"/>
                </a:solidFill>
              </a:rPr>
              <a:t>à remplir afin de faire un état des lieux du quartier environnant dans tout les domaines concernant la mobilité</a:t>
            </a:r>
          </a:p>
        </p:txBody>
      </p:sp>
    </p:spTree>
    <p:extLst>
      <p:ext uri="{BB962C8B-B14F-4D97-AF65-F5344CB8AC3E}">
        <p14:creationId xmlns:p14="http://schemas.microsoft.com/office/powerpoint/2010/main" val="32842941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5080" r="4898"/>
          <a:stretch>
            <a:fillRect/>
          </a:stretch>
        </p:blipFill>
        <p:spPr bwMode="auto">
          <a:xfrm>
            <a:off x="1368114" y="2760276"/>
            <a:ext cx="4204811" cy="3409414"/>
          </a:xfrm>
          <a:prstGeom prst="rect">
            <a:avLst/>
          </a:prstGeom>
          <a:noFill/>
          <a:ln>
            <a:noFill/>
          </a:ln>
          <a:effectLst/>
          <a:extLst>
            <a:ext uri="{909E8E84-426E-40DD-AFC4-6F175D3DCCD1}">
              <a14:hiddenFill xmlns:a14="http://schemas.microsoft.com/office/drawing/2010/main">
                <a:blipFill dpi="0" rotWithShape="0">
                  <a:blip/>
                  <a:srcRect l="5080" r="4898"/>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0" name="Rectangle 6"/>
          <p:cNvSpPr>
            <a:spLocks noChangeArrowheads="1"/>
          </p:cNvSpPr>
          <p:nvPr/>
        </p:nvSpPr>
        <p:spPr bwMode="auto">
          <a:xfrm>
            <a:off x="1029682" y="1408308"/>
            <a:ext cx="4881676" cy="1142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727" tIns="38864" rIns="77727" bIns="38864"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fr-FR" altLang="fr-FR" sz="2400" b="1" dirty="0">
                <a:solidFill>
                  <a:srgbClr val="004586"/>
                </a:solidFill>
                <a:latin typeface="Calibri" panose="020F0502020204030204" pitchFamily="34" charset="0"/>
                <a:cs typeface="Times New Roman" panose="02020603050405020304" pitchFamily="18" charset="0"/>
              </a:rPr>
              <a:t>Carte des aménagements cyclables</a:t>
            </a:r>
          </a:p>
          <a:p>
            <a:pPr algn="ctr" hangingPunct="1">
              <a:lnSpc>
                <a:spcPct val="100000"/>
              </a:lnSpc>
            </a:pPr>
            <a:r>
              <a:rPr lang="fr-FR" altLang="fr-FR" b="1" i="1" dirty="0">
                <a:solidFill>
                  <a:srgbClr val="004586"/>
                </a:solidFill>
                <a:latin typeface="Calibri" panose="020F0502020204030204" pitchFamily="34" charset="0"/>
                <a:cs typeface="Times New Roman" panose="02020603050405020304" pitchFamily="18" charset="0"/>
              </a:rPr>
              <a:t>Carto.droitauvelo.org</a:t>
            </a:r>
          </a:p>
        </p:txBody>
      </p:sp>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0282" y="5182581"/>
            <a:ext cx="1075793" cy="8799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l="4372" t="166" r="5624" b="415"/>
          <a:stretch>
            <a:fillRect/>
          </a:stretch>
        </p:blipFill>
        <p:spPr bwMode="auto">
          <a:xfrm>
            <a:off x="7151298" y="2257777"/>
            <a:ext cx="3578173" cy="2683770"/>
          </a:xfrm>
          <a:prstGeom prst="rect">
            <a:avLst/>
          </a:prstGeom>
          <a:noFill/>
          <a:ln>
            <a:noFill/>
          </a:ln>
          <a:effectLst/>
          <a:extLst>
            <a:ext uri="{909E8E84-426E-40DD-AFC4-6F175D3DCCD1}">
              <a14:hiddenFill xmlns:a14="http://schemas.microsoft.com/office/drawing/2010/main">
                <a:blipFill dpi="0" rotWithShape="0">
                  <a:blip/>
                  <a:srcRect l="4372" t="166" r="5624" b="415"/>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3"/>
          <p:cNvSpPr>
            <a:spLocks noChangeArrowheads="1"/>
          </p:cNvSpPr>
          <p:nvPr/>
        </p:nvSpPr>
        <p:spPr bwMode="auto">
          <a:xfrm>
            <a:off x="8979137" y="3751108"/>
            <a:ext cx="1750334" cy="1190439"/>
          </a:xfrm>
          <a:prstGeom prst="rect">
            <a:avLst/>
          </a:prstGeom>
          <a:solidFill>
            <a:srgbClr val="FFFFFF">
              <a:alpha val="89999"/>
            </a:srgbClr>
          </a:solidFill>
          <a:ln w="9525"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6" tIns="40823" rIns="81646" bIns="40823">
            <a:spAutoFit/>
          </a:bodyPr>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fr-FR" altLang="fr-FR" sz="1200" b="1" dirty="0">
                <a:solidFill>
                  <a:srgbClr val="004586"/>
                </a:solidFill>
                <a:latin typeface="Calibri" panose="020F0502020204030204" pitchFamily="34" charset="0"/>
              </a:rPr>
              <a:t>Notes de </a:t>
            </a:r>
            <a:r>
              <a:rPr lang="fr-FR" altLang="fr-FR" sz="1200" b="1" dirty="0" err="1">
                <a:solidFill>
                  <a:srgbClr val="004586"/>
                </a:solidFill>
                <a:latin typeface="Calibri" panose="020F0502020204030204" pitchFamily="34" charset="0"/>
              </a:rPr>
              <a:t>cyclabilité</a:t>
            </a:r>
            <a:endParaRPr lang="fr-FR" altLang="fr-FR" sz="1200" b="1" dirty="0">
              <a:solidFill>
                <a:srgbClr val="004586"/>
              </a:solidFill>
              <a:latin typeface="Calibri" panose="020F0502020204030204" pitchFamily="34" charset="0"/>
            </a:endParaRPr>
          </a:p>
          <a:p>
            <a:pPr hangingPunct="1">
              <a:lnSpc>
                <a:spcPct val="100000"/>
              </a:lnSpc>
            </a:pPr>
            <a:r>
              <a:rPr lang="fr-FR" altLang="fr-FR" sz="1200" b="1" dirty="0">
                <a:solidFill>
                  <a:srgbClr val="006600"/>
                </a:solidFill>
                <a:latin typeface="Calibri" panose="020F0502020204030204" pitchFamily="34" charset="0"/>
              </a:rPr>
              <a:t>5 : Très cyclable</a:t>
            </a:r>
          </a:p>
          <a:p>
            <a:pPr hangingPunct="1">
              <a:lnSpc>
                <a:spcPct val="100000"/>
              </a:lnSpc>
            </a:pPr>
            <a:r>
              <a:rPr lang="fr-FR" altLang="fr-FR" sz="1200" b="1" dirty="0">
                <a:solidFill>
                  <a:srgbClr val="669900"/>
                </a:solidFill>
                <a:latin typeface="Calibri" panose="020F0502020204030204" pitchFamily="34" charset="0"/>
              </a:rPr>
              <a:t>4 : Conseillé à vélo</a:t>
            </a:r>
          </a:p>
          <a:p>
            <a:pPr hangingPunct="1">
              <a:lnSpc>
                <a:spcPct val="100000"/>
              </a:lnSpc>
            </a:pPr>
            <a:r>
              <a:rPr lang="fr-FR" altLang="fr-FR" sz="1200" b="1" dirty="0">
                <a:solidFill>
                  <a:srgbClr val="FFD320"/>
                </a:solidFill>
                <a:latin typeface="Calibri" panose="020F0502020204030204" pitchFamily="34" charset="0"/>
              </a:rPr>
              <a:t>3 : Praticable à vélo</a:t>
            </a:r>
          </a:p>
          <a:p>
            <a:pPr hangingPunct="1">
              <a:lnSpc>
                <a:spcPct val="100000"/>
              </a:lnSpc>
            </a:pPr>
            <a:r>
              <a:rPr lang="fr-FR" altLang="fr-FR" sz="1200" b="1" dirty="0">
                <a:solidFill>
                  <a:srgbClr val="FF9900"/>
                </a:solidFill>
                <a:latin typeface="Calibri" panose="020F0502020204030204" pitchFamily="34" charset="0"/>
              </a:rPr>
              <a:t>2 : Déconseillé à vélo</a:t>
            </a:r>
          </a:p>
          <a:p>
            <a:pPr hangingPunct="1">
              <a:lnSpc>
                <a:spcPct val="100000"/>
              </a:lnSpc>
            </a:pPr>
            <a:r>
              <a:rPr lang="fr-FR" altLang="fr-FR" sz="1200" b="1" dirty="0">
                <a:solidFill>
                  <a:srgbClr val="C5000B"/>
                </a:solidFill>
                <a:latin typeface="Calibri" panose="020F0502020204030204" pitchFamily="34" charset="0"/>
              </a:rPr>
              <a:t>1 : Dangereux</a:t>
            </a:r>
          </a:p>
        </p:txBody>
      </p:sp>
      <p:sp>
        <p:nvSpPr>
          <p:cNvPr id="11" name="Rectangle 4"/>
          <p:cNvSpPr>
            <a:spLocks noChangeArrowheads="1"/>
          </p:cNvSpPr>
          <p:nvPr/>
        </p:nvSpPr>
        <p:spPr bwMode="auto">
          <a:xfrm>
            <a:off x="6553116" y="1235788"/>
            <a:ext cx="4842232" cy="11420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727" tIns="38864" rIns="77727" bIns="38864" anchor="ctr"/>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fr-FR" altLang="fr-FR" sz="2400" b="1" dirty="0">
                <a:solidFill>
                  <a:srgbClr val="004586"/>
                </a:solidFill>
                <a:latin typeface="Calibri" panose="020F0502020204030204" pitchFamily="34" charset="0"/>
                <a:cs typeface="Times New Roman" panose="02020603050405020304" pitchFamily="18" charset="0"/>
              </a:rPr>
              <a:t>Carte de </a:t>
            </a:r>
            <a:r>
              <a:rPr lang="fr-FR" altLang="fr-FR" sz="2400" b="1" dirty="0" err="1">
                <a:solidFill>
                  <a:srgbClr val="004586"/>
                </a:solidFill>
                <a:latin typeface="Calibri" panose="020F0502020204030204" pitchFamily="34" charset="0"/>
                <a:cs typeface="Times New Roman" panose="02020603050405020304" pitchFamily="18" charset="0"/>
              </a:rPr>
              <a:t>cyclabilité</a:t>
            </a:r>
            <a:endParaRPr lang="fr-FR" altLang="fr-FR" sz="2400" b="1" dirty="0">
              <a:solidFill>
                <a:srgbClr val="004586"/>
              </a:solidFill>
              <a:latin typeface="Calibri" panose="020F0502020204030204" pitchFamily="34" charset="0"/>
              <a:cs typeface="Times New Roman" panose="02020603050405020304" pitchFamily="18" charset="0"/>
            </a:endParaRPr>
          </a:p>
          <a:p>
            <a:pPr algn="ctr" hangingPunct="1">
              <a:lnSpc>
                <a:spcPct val="100000"/>
              </a:lnSpc>
            </a:pPr>
            <a:r>
              <a:rPr lang="fr-FR" altLang="fr-FR" b="1" i="1" dirty="0">
                <a:solidFill>
                  <a:srgbClr val="004586"/>
                </a:solidFill>
                <a:latin typeface="Calibri" panose="020F0502020204030204" pitchFamily="34" charset="0"/>
                <a:cs typeface="Times New Roman" panose="02020603050405020304" pitchFamily="18" charset="0"/>
              </a:rPr>
              <a:t>Cyclabilite.droitauvelo.org</a:t>
            </a:r>
          </a:p>
        </p:txBody>
      </p:sp>
      <p:sp>
        <p:nvSpPr>
          <p:cNvPr id="8" name="Titre 1"/>
          <p:cNvSpPr>
            <a:spLocks noGrp="1"/>
          </p:cNvSpPr>
          <p:nvPr>
            <p:ph type="title"/>
          </p:nvPr>
        </p:nvSpPr>
        <p:spPr>
          <a:xfrm>
            <a:off x="1217026" y="371810"/>
            <a:ext cx="10178322" cy="1492132"/>
          </a:xfrm>
        </p:spPr>
        <p:txBody>
          <a:bodyPr>
            <a:normAutofit/>
          </a:bodyPr>
          <a:lstStyle/>
          <a:p>
            <a:r>
              <a:rPr lang="fr-FR" sz="3600" dirty="0">
                <a:solidFill>
                  <a:srgbClr val="66C1BF"/>
                </a:solidFill>
              </a:rPr>
              <a:t>Outils de diagnostic : </a:t>
            </a:r>
            <a:br>
              <a:rPr lang="fr-FR" sz="3600" dirty="0">
                <a:solidFill>
                  <a:srgbClr val="66C1BF"/>
                </a:solidFill>
              </a:rPr>
            </a:br>
            <a:r>
              <a:rPr lang="fr-FR" sz="2000" cap="none" dirty="0" smtClean="0">
                <a:solidFill>
                  <a:srgbClr val="66C1BF"/>
                </a:solidFill>
                <a:latin typeface="+mn-lt"/>
                <a:ea typeface="+mn-ea"/>
                <a:cs typeface="+mn-cs"/>
              </a:rPr>
              <a:t>Comment utiliser les outils cartographiques pour le diagnostic de mon PDES ? </a:t>
            </a:r>
            <a:endParaRPr lang="fr-FR" sz="2000" cap="none" dirty="0">
              <a:solidFill>
                <a:srgbClr val="66C1BF"/>
              </a:solidFill>
              <a:latin typeface="+mn-lt"/>
              <a:ea typeface="+mn-ea"/>
              <a:cs typeface="+mn-cs"/>
            </a:endParaRPr>
          </a:p>
        </p:txBody>
      </p:sp>
      <p:pic>
        <p:nvPicPr>
          <p:cNvPr id="2" name="Image 1"/>
          <p:cNvPicPr>
            <a:picLocks noChangeAspect="1"/>
          </p:cNvPicPr>
          <p:nvPr/>
        </p:nvPicPr>
        <p:blipFill>
          <a:blip r:embed="rId8"/>
          <a:stretch>
            <a:fillRect/>
          </a:stretch>
        </p:blipFill>
        <p:spPr>
          <a:xfrm>
            <a:off x="7151297" y="4870203"/>
            <a:ext cx="3578173" cy="1977412"/>
          </a:xfrm>
          <a:prstGeom prst="rect">
            <a:avLst/>
          </a:prstGeom>
        </p:spPr>
      </p:pic>
    </p:spTree>
    <p:extLst>
      <p:ext uri="{BB962C8B-B14F-4D97-AF65-F5344CB8AC3E}">
        <p14:creationId xmlns:p14="http://schemas.microsoft.com/office/powerpoint/2010/main" val="29402783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ChangeArrowheads="1"/>
          </p:cNvSpPr>
          <p:nvPr/>
        </p:nvSpPr>
        <p:spPr bwMode="auto">
          <a:xfrm>
            <a:off x="-735683" y="962601"/>
            <a:ext cx="4881676" cy="1142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727" tIns="38864" rIns="77727" bIns="38864"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fr-FR" altLang="fr-FR" sz="2400" b="1" dirty="0" smtClean="0">
                <a:solidFill>
                  <a:srgbClr val="004586"/>
                </a:solidFill>
                <a:latin typeface="Calibri" panose="020F0502020204030204" pitchFamily="34" charset="0"/>
                <a:cs typeface="Times New Roman" panose="02020603050405020304" pitchFamily="18" charset="0"/>
              </a:rPr>
              <a:t>UMAP</a:t>
            </a:r>
            <a:endParaRPr lang="fr-FR" altLang="fr-FR" sz="2400" b="1" dirty="0">
              <a:solidFill>
                <a:srgbClr val="004586"/>
              </a:solidFill>
              <a:latin typeface="Calibri" panose="020F0502020204030204" pitchFamily="34" charset="0"/>
              <a:cs typeface="Times New Roman" panose="02020603050405020304" pitchFamily="18" charset="0"/>
            </a:endParaRPr>
          </a:p>
        </p:txBody>
      </p:sp>
      <p:sp>
        <p:nvSpPr>
          <p:cNvPr id="8" name="Titre 1"/>
          <p:cNvSpPr>
            <a:spLocks noGrp="1"/>
          </p:cNvSpPr>
          <p:nvPr>
            <p:ph type="title"/>
          </p:nvPr>
        </p:nvSpPr>
        <p:spPr>
          <a:xfrm>
            <a:off x="1217026" y="371810"/>
            <a:ext cx="10178322" cy="1492132"/>
          </a:xfrm>
        </p:spPr>
        <p:txBody>
          <a:bodyPr>
            <a:normAutofit/>
          </a:bodyPr>
          <a:lstStyle/>
          <a:p>
            <a:r>
              <a:rPr lang="fr-FR" sz="3600" dirty="0">
                <a:solidFill>
                  <a:srgbClr val="66C1BF"/>
                </a:solidFill>
              </a:rPr>
              <a:t>Outils de diagnostic : </a:t>
            </a:r>
            <a:br>
              <a:rPr lang="fr-FR" sz="3600" dirty="0">
                <a:solidFill>
                  <a:srgbClr val="66C1BF"/>
                </a:solidFill>
              </a:rPr>
            </a:br>
            <a:r>
              <a:rPr lang="fr-FR" sz="2000" cap="none" dirty="0" smtClean="0">
                <a:solidFill>
                  <a:srgbClr val="66C1BF"/>
                </a:solidFill>
                <a:latin typeface="+mn-lt"/>
                <a:ea typeface="+mn-ea"/>
                <a:cs typeface="+mn-cs"/>
              </a:rPr>
              <a:t>Comment utiliser les outils cartographiques pour le diagnostic de mon PDES ? </a:t>
            </a:r>
            <a:endParaRPr lang="fr-FR" sz="2000" cap="none" dirty="0">
              <a:solidFill>
                <a:srgbClr val="66C1BF"/>
              </a:solidFill>
              <a:latin typeface="+mn-lt"/>
              <a:ea typeface="+mn-ea"/>
              <a:cs typeface="+mn-cs"/>
            </a:endParaRPr>
          </a:p>
        </p:txBody>
      </p:sp>
      <p:sp>
        <p:nvSpPr>
          <p:cNvPr id="3" name="Rectangle 2"/>
          <p:cNvSpPr/>
          <p:nvPr/>
        </p:nvSpPr>
        <p:spPr>
          <a:xfrm>
            <a:off x="3258187" y="5888314"/>
            <a:ext cx="6096000" cy="646331"/>
          </a:xfrm>
          <a:prstGeom prst="rect">
            <a:avLst/>
          </a:prstGeom>
        </p:spPr>
        <p:txBody>
          <a:bodyPr>
            <a:spAutoFit/>
          </a:bodyPr>
          <a:lstStyle/>
          <a:p>
            <a:pPr algn="ctr"/>
            <a:r>
              <a:rPr lang="fr-FR" dirty="0">
                <a:hlinkClick r:id="rId3"/>
              </a:rPr>
              <a:t>http://</a:t>
            </a:r>
            <a:r>
              <a:rPr lang="fr-FR" dirty="0" smtClean="0">
                <a:hlinkClick r:id="rId3"/>
              </a:rPr>
              <a:t>www.ecomobilite.org/FTP/boiteOutilsPDES/carto%20en%20coll%c3%a8ges_tuto_carte.docx</a:t>
            </a:r>
            <a:r>
              <a:rPr lang="fr-FR" dirty="0" smtClean="0"/>
              <a:t> </a:t>
            </a:r>
            <a:endParaRPr lang="fr-FR" dirty="0"/>
          </a:p>
        </p:txBody>
      </p:sp>
      <p:sp>
        <p:nvSpPr>
          <p:cNvPr id="4" name="Rectangle 3"/>
          <p:cNvSpPr/>
          <p:nvPr/>
        </p:nvSpPr>
        <p:spPr>
          <a:xfrm>
            <a:off x="1217026" y="1945131"/>
            <a:ext cx="4226242" cy="3693319"/>
          </a:xfrm>
          <a:prstGeom prst="rect">
            <a:avLst/>
          </a:prstGeom>
        </p:spPr>
        <p:txBody>
          <a:bodyPr wrap="square">
            <a:spAutoFit/>
          </a:bodyPr>
          <a:lstStyle/>
          <a:p>
            <a:r>
              <a:rPr lang="fr-FR" smtClean="0"/>
              <a:t>La cartographie peut être intéressante à utiliser avec les élèves lors de plusieurs étapes d’un PDES : </a:t>
            </a:r>
          </a:p>
          <a:p>
            <a:endParaRPr lang="fr-FR" smtClean="0"/>
          </a:p>
          <a:p>
            <a:pPr marL="285750" indent="-285750">
              <a:buFont typeface="Arial" panose="020B0604020202020204" pitchFamily="34" charset="0"/>
              <a:buChar char="•"/>
            </a:pPr>
            <a:r>
              <a:rPr lang="fr-FR" smtClean="0"/>
              <a:t>Lors du diagnostic mobilité, faire ressortir les itinéraires les plus empruntés,</a:t>
            </a:r>
          </a:p>
          <a:p>
            <a:pPr marL="285750" indent="-285750">
              <a:buFont typeface="Arial" panose="020B0604020202020204" pitchFamily="34" charset="0"/>
              <a:buChar char="•"/>
            </a:pPr>
            <a:endParaRPr lang="fr-FR" smtClean="0"/>
          </a:p>
          <a:p>
            <a:pPr marL="285750" indent="-285750">
              <a:buFont typeface="Arial" panose="020B0604020202020204" pitchFamily="34" charset="0"/>
              <a:buChar char="•"/>
            </a:pPr>
            <a:r>
              <a:rPr lang="fr-FR" smtClean="0"/>
              <a:t>Pour communiquer sur les itinéraires possibles à vélo, </a:t>
            </a:r>
          </a:p>
          <a:p>
            <a:pPr marL="285750" indent="-285750">
              <a:buFont typeface="Arial" panose="020B0604020202020204" pitchFamily="34" charset="0"/>
              <a:buChar char="•"/>
            </a:pPr>
            <a:endParaRPr lang="fr-FR" smtClean="0"/>
          </a:p>
          <a:p>
            <a:pPr marL="285750" indent="-285750">
              <a:buFont typeface="Arial" panose="020B0604020202020204" pitchFamily="34" charset="0"/>
              <a:buChar char="•"/>
            </a:pPr>
            <a:r>
              <a:rPr lang="fr-FR" smtClean="0"/>
              <a:t>Pour améliorer l’accessibilité du collège en mobilité active,</a:t>
            </a:r>
            <a:endParaRPr lang="fr-FR" dirty="0"/>
          </a:p>
        </p:txBody>
      </p:sp>
      <p:sp>
        <p:nvSpPr>
          <p:cNvPr id="5" name="Rectangle 4"/>
          <p:cNvSpPr/>
          <p:nvPr/>
        </p:nvSpPr>
        <p:spPr>
          <a:xfrm>
            <a:off x="2240826" y="1350539"/>
            <a:ext cx="3589252" cy="369332"/>
          </a:xfrm>
          <a:prstGeom prst="rect">
            <a:avLst/>
          </a:prstGeom>
        </p:spPr>
        <p:txBody>
          <a:bodyPr wrap="none">
            <a:spAutoFit/>
          </a:bodyPr>
          <a:lstStyle/>
          <a:p>
            <a:r>
              <a:rPr lang="fr-FR"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a:t>
            </a:r>
            <a:r>
              <a:rPr lang="fr-FR"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://umap.openstreetmap.fr/fr/</a:t>
            </a:r>
            <a:endParaRPr lang="fr-FR" dirty="0"/>
          </a:p>
        </p:txBody>
      </p:sp>
      <p:sp>
        <p:nvSpPr>
          <p:cNvPr id="13" name="Rectangle 12"/>
          <p:cNvSpPr/>
          <p:nvPr/>
        </p:nvSpPr>
        <p:spPr>
          <a:xfrm>
            <a:off x="5682573" y="5518982"/>
            <a:ext cx="4226242" cy="369332"/>
          </a:xfrm>
          <a:prstGeom prst="rect">
            <a:avLst/>
          </a:prstGeom>
        </p:spPr>
        <p:txBody>
          <a:bodyPr wrap="square">
            <a:spAutoFit/>
          </a:bodyPr>
          <a:lstStyle/>
          <a:p>
            <a:r>
              <a:rPr lang="fr-FR" b="1" dirty="0" smtClean="0"/>
              <a:t>Tutoriel : </a:t>
            </a:r>
            <a:endParaRPr lang="fr-FR" b="1" dirty="0"/>
          </a:p>
        </p:txBody>
      </p:sp>
      <p:pic>
        <p:nvPicPr>
          <p:cNvPr id="14" name="Image 13" descr="Y:\Cartographie\SMIRT\Carte CREM\PDES cartographie collegien\umap_interface.png"/>
          <p:cNvPicPr/>
          <p:nvPr/>
        </p:nvPicPr>
        <p:blipFill>
          <a:blip r:embed="rId5"/>
          <a:srcRect/>
          <a:stretch>
            <a:fillRect/>
          </a:stretch>
        </p:blipFill>
        <p:spPr bwMode="auto">
          <a:xfrm>
            <a:off x="5830078" y="2055186"/>
            <a:ext cx="5760720" cy="2903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76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251678" y="97713"/>
            <a:ext cx="10178322" cy="1492132"/>
          </a:xfrm>
        </p:spPr>
        <p:txBody>
          <a:bodyPr>
            <a:normAutofit/>
          </a:bodyPr>
          <a:lstStyle/>
          <a:p>
            <a:r>
              <a:rPr lang="fr-FR" sz="3600" dirty="0">
                <a:solidFill>
                  <a:srgbClr val="66C1BF"/>
                </a:solidFill>
              </a:rPr>
              <a:t>Benchmark des actions</a:t>
            </a:r>
          </a:p>
        </p:txBody>
      </p:sp>
      <p:sp>
        <p:nvSpPr>
          <p:cNvPr id="3" name="Espace réservé du contenu 2"/>
          <p:cNvSpPr>
            <a:spLocks noGrp="1"/>
          </p:cNvSpPr>
          <p:nvPr>
            <p:ph idx="1"/>
          </p:nvPr>
        </p:nvSpPr>
        <p:spPr>
          <a:xfrm>
            <a:off x="924297" y="800532"/>
            <a:ext cx="6701877" cy="3657599"/>
          </a:xfrm>
        </p:spPr>
        <p:txBody>
          <a:bodyPr>
            <a:normAutofit/>
          </a:bodyPr>
          <a:lstStyle/>
          <a:p>
            <a:pPr marL="0" indent="0">
              <a:buNone/>
            </a:pPr>
            <a:r>
              <a:rPr lang="fr-FR" dirty="0" smtClean="0"/>
              <a:t>Le </a:t>
            </a:r>
            <a:r>
              <a:rPr lang="fr-FR" dirty="0"/>
              <a:t>plan d’actions couvre 4 grandes « catégories » de solutions </a:t>
            </a:r>
            <a:r>
              <a:rPr lang="fr-FR" dirty="0" smtClean="0"/>
              <a:t>:</a:t>
            </a:r>
          </a:p>
          <a:p>
            <a:pPr marL="0" indent="0">
              <a:buNone/>
            </a:pPr>
            <a:endParaRPr lang="fr-FR" dirty="0" smtClean="0"/>
          </a:p>
          <a:p>
            <a:pPr lvl="0"/>
            <a:r>
              <a:rPr lang="fr-FR" dirty="0" smtClean="0"/>
              <a:t>Des </a:t>
            </a:r>
            <a:r>
              <a:rPr lang="fr-FR" dirty="0"/>
              <a:t>actions </a:t>
            </a:r>
            <a:r>
              <a:rPr lang="fr-FR" dirty="0" smtClean="0"/>
              <a:t>d’</a:t>
            </a:r>
            <a:r>
              <a:rPr lang="fr-FR" dirty="0" smtClean="0">
                <a:solidFill>
                  <a:srgbClr val="66C1BF"/>
                </a:solidFill>
              </a:rPr>
              <a:t>aménagement</a:t>
            </a:r>
            <a:r>
              <a:rPr lang="fr-FR" dirty="0" smtClean="0"/>
              <a:t> pour </a:t>
            </a:r>
            <a:r>
              <a:rPr lang="fr-FR" dirty="0"/>
              <a:t>faciliter et sécuriser les modes actifs</a:t>
            </a:r>
          </a:p>
          <a:p>
            <a:pPr lvl="0"/>
            <a:r>
              <a:rPr lang="fr-FR" dirty="0" smtClean="0"/>
              <a:t>La </a:t>
            </a:r>
            <a:r>
              <a:rPr lang="fr-FR" dirty="0" smtClean="0">
                <a:solidFill>
                  <a:srgbClr val="66C1BF"/>
                </a:solidFill>
              </a:rPr>
              <a:t>recherche d’alternatives </a:t>
            </a:r>
            <a:r>
              <a:rPr lang="fr-FR" dirty="0" smtClean="0"/>
              <a:t>à </a:t>
            </a:r>
            <a:r>
              <a:rPr lang="fr-FR" dirty="0"/>
              <a:t>l’usage de la voiture individuelle : co-voiturage, transports en commun, </a:t>
            </a:r>
            <a:r>
              <a:rPr lang="fr-FR" dirty="0" err="1"/>
              <a:t>vélobus</a:t>
            </a:r>
            <a:r>
              <a:rPr lang="fr-FR" dirty="0"/>
              <a:t>, pédibus</a:t>
            </a:r>
          </a:p>
          <a:p>
            <a:pPr lvl="0"/>
            <a:r>
              <a:rPr lang="fr-FR" dirty="0"/>
              <a:t>Des actions </a:t>
            </a:r>
            <a:r>
              <a:rPr lang="fr-FR" dirty="0" smtClean="0">
                <a:solidFill>
                  <a:srgbClr val="66C1BF"/>
                </a:solidFill>
              </a:rPr>
              <a:t>pédagogiques </a:t>
            </a:r>
            <a:endParaRPr lang="fr-FR" dirty="0">
              <a:solidFill>
                <a:srgbClr val="66C1BF"/>
              </a:solidFill>
            </a:endParaRPr>
          </a:p>
          <a:p>
            <a:pPr lvl="0"/>
            <a:r>
              <a:rPr lang="fr-FR" dirty="0"/>
              <a:t>Des actions </a:t>
            </a:r>
            <a:r>
              <a:rPr lang="fr-FR" dirty="0" smtClean="0"/>
              <a:t>de </a:t>
            </a:r>
            <a:r>
              <a:rPr lang="fr-FR" dirty="0" smtClean="0">
                <a:solidFill>
                  <a:srgbClr val="66C1BF"/>
                </a:solidFill>
              </a:rPr>
              <a:t>communication</a:t>
            </a:r>
            <a:endParaRPr lang="fr-FR" dirty="0">
              <a:solidFill>
                <a:srgbClr val="66C1BF"/>
              </a:solidFill>
            </a:endParaRP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18</a:t>
            </a:fld>
            <a:endParaRPr lang="en-US" dirty="0"/>
          </a:p>
        </p:txBody>
      </p:sp>
      <p:pic>
        <p:nvPicPr>
          <p:cNvPr id="6" name="Image 5"/>
          <p:cNvPicPr>
            <a:picLocks noChangeAspect="1"/>
          </p:cNvPicPr>
          <p:nvPr/>
        </p:nvPicPr>
        <p:blipFill>
          <a:blip r:embed="rId4"/>
          <a:stretch>
            <a:fillRect/>
          </a:stretch>
        </p:blipFill>
        <p:spPr>
          <a:xfrm>
            <a:off x="8101854" y="231114"/>
            <a:ext cx="3147202" cy="1458597"/>
          </a:xfrm>
          <a:prstGeom prst="rect">
            <a:avLst/>
          </a:prstGeom>
          <a:ln>
            <a:noFill/>
          </a:ln>
          <a:effectLst>
            <a:softEdge rad="112500"/>
          </a:effectLst>
        </p:spPr>
      </p:pic>
      <p:pic>
        <p:nvPicPr>
          <p:cNvPr id="7" name="Image 6"/>
          <p:cNvPicPr>
            <a:picLocks noChangeAspect="1"/>
          </p:cNvPicPr>
          <p:nvPr/>
        </p:nvPicPr>
        <p:blipFill>
          <a:blip r:embed="rId5"/>
          <a:stretch>
            <a:fillRect/>
          </a:stretch>
        </p:blipFill>
        <p:spPr>
          <a:xfrm>
            <a:off x="8174067" y="4412115"/>
            <a:ext cx="3002776" cy="2003603"/>
          </a:xfrm>
          <a:prstGeom prst="rect">
            <a:avLst/>
          </a:prstGeom>
        </p:spPr>
      </p:pic>
      <p:pic>
        <p:nvPicPr>
          <p:cNvPr id="10" name="Espace réservé du contenu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9571" y="4412115"/>
            <a:ext cx="2679964" cy="2009973"/>
          </a:xfrm>
          <a:prstGeom prst="rect">
            <a:avLst/>
          </a:prstGeom>
          <a:ln>
            <a:noFill/>
          </a:ln>
          <a:effectLst>
            <a:softEdge rad="112500"/>
          </a:effectLst>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2493" y="4345685"/>
            <a:ext cx="2848616" cy="2136462"/>
          </a:xfrm>
          <a:prstGeom prst="rect">
            <a:avLst/>
          </a:prstGeom>
          <a:ln>
            <a:noFill/>
          </a:ln>
          <a:effectLst>
            <a:softEdge rad="112500"/>
          </a:effectLst>
        </p:spPr>
      </p:pic>
      <p:pic>
        <p:nvPicPr>
          <p:cNvPr id="12" name="Image 11"/>
          <p:cNvPicPr>
            <a:picLocks noChangeAspect="1"/>
          </p:cNvPicPr>
          <p:nvPr/>
        </p:nvPicPr>
        <p:blipFill>
          <a:blip r:embed="rId8"/>
          <a:stretch>
            <a:fillRect/>
          </a:stretch>
        </p:blipFill>
        <p:spPr>
          <a:xfrm>
            <a:off x="7672745" y="2202576"/>
            <a:ext cx="4005419" cy="1780186"/>
          </a:xfrm>
          <a:prstGeom prst="rect">
            <a:avLst/>
          </a:prstGeom>
        </p:spPr>
      </p:pic>
    </p:spTree>
    <p:extLst>
      <p:ext uri="{BB962C8B-B14F-4D97-AF65-F5344CB8AC3E}">
        <p14:creationId xmlns:p14="http://schemas.microsoft.com/office/powerpoint/2010/main" val="20550935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6" y="371338"/>
            <a:ext cx="9942797" cy="817765"/>
          </a:xfrm>
        </p:spPr>
        <p:txBody>
          <a:bodyPr>
            <a:normAutofit/>
          </a:bodyPr>
          <a:lstStyle/>
          <a:p>
            <a:r>
              <a:rPr lang="fr-FR" dirty="0" smtClean="0">
                <a:solidFill>
                  <a:srgbClr val="66C1BF"/>
                </a:solidFill>
              </a:rPr>
              <a:t>Le Rapport DREAL (1 fois / an) </a:t>
            </a:r>
            <a:endParaRPr lang="fr-FR" dirty="0">
              <a:solidFill>
                <a:srgbClr val="66C1BF"/>
              </a:solidFill>
            </a:endParaRPr>
          </a:p>
        </p:txBody>
      </p:sp>
      <p:sp>
        <p:nvSpPr>
          <p:cNvPr id="3" name="Espace réservé du contenu 2"/>
          <p:cNvSpPr>
            <a:spLocks noGrp="1"/>
          </p:cNvSpPr>
          <p:nvPr>
            <p:ph idx="1"/>
          </p:nvPr>
        </p:nvSpPr>
        <p:spPr>
          <a:xfrm>
            <a:off x="3964351" y="1954604"/>
            <a:ext cx="7035072" cy="3548271"/>
          </a:xfrm>
        </p:spPr>
        <p:txBody>
          <a:bodyPr>
            <a:normAutofit/>
          </a:bodyPr>
          <a:lstStyle/>
          <a:p>
            <a:pPr marL="0" indent="0">
              <a:buNone/>
            </a:pPr>
            <a:r>
              <a:rPr lang="fr-FR" b="1" dirty="0">
                <a:solidFill>
                  <a:schemeClr val="accent6"/>
                </a:solidFill>
              </a:rPr>
              <a:t>Présentation de </a:t>
            </a:r>
            <a:r>
              <a:rPr lang="fr-FR" b="1" dirty="0" smtClean="0">
                <a:solidFill>
                  <a:schemeClr val="accent6"/>
                </a:solidFill>
              </a:rPr>
              <a:t>l’établissement</a:t>
            </a:r>
          </a:p>
          <a:p>
            <a:pPr marL="0" indent="0">
              <a:buNone/>
            </a:pPr>
            <a:endParaRPr lang="fr-FR" b="1" dirty="0">
              <a:solidFill>
                <a:schemeClr val="accent6"/>
              </a:solidFill>
            </a:endParaRPr>
          </a:p>
          <a:p>
            <a:pPr marL="0" indent="0">
              <a:buNone/>
            </a:pPr>
            <a:r>
              <a:rPr lang="fr-FR" b="1" dirty="0" smtClean="0">
                <a:solidFill>
                  <a:schemeClr val="accent6"/>
                </a:solidFill>
              </a:rPr>
              <a:t>Présentation </a:t>
            </a:r>
            <a:r>
              <a:rPr lang="fr-FR" b="1" dirty="0">
                <a:solidFill>
                  <a:schemeClr val="accent6"/>
                </a:solidFill>
              </a:rPr>
              <a:t>du </a:t>
            </a:r>
            <a:r>
              <a:rPr lang="fr-FR" b="1" dirty="0" smtClean="0">
                <a:solidFill>
                  <a:schemeClr val="accent6"/>
                </a:solidFill>
              </a:rPr>
              <a:t>diagnostic &amp; des résultats </a:t>
            </a:r>
            <a:r>
              <a:rPr lang="fr-FR" b="1" dirty="0">
                <a:solidFill>
                  <a:schemeClr val="accent6"/>
                </a:solidFill>
              </a:rPr>
              <a:t>de l’enquête</a:t>
            </a:r>
          </a:p>
          <a:p>
            <a:pPr marL="0" indent="0">
              <a:buNone/>
            </a:pPr>
            <a:endParaRPr lang="fr-FR" b="1" dirty="0">
              <a:solidFill>
                <a:schemeClr val="accent6"/>
              </a:solidFill>
            </a:endParaRPr>
          </a:p>
          <a:p>
            <a:pPr marL="0" indent="0">
              <a:buNone/>
            </a:pPr>
            <a:r>
              <a:rPr lang="fr-FR" b="1" dirty="0">
                <a:solidFill>
                  <a:schemeClr val="accent6"/>
                </a:solidFill>
              </a:rPr>
              <a:t>Présentation du plan d’actions avec fiches actions détaillées</a:t>
            </a:r>
          </a:p>
          <a:p>
            <a:endParaRPr lang="fr-FR" b="1" dirty="0">
              <a:solidFill>
                <a:schemeClr val="accent6"/>
              </a:solidFill>
            </a:endParaRPr>
          </a:p>
          <a:p>
            <a:pPr marL="0" indent="0">
              <a:buNone/>
            </a:pPr>
            <a:r>
              <a:rPr lang="fr-FR" b="1" dirty="0">
                <a:solidFill>
                  <a:schemeClr val="accent6"/>
                </a:solidFill>
              </a:rPr>
              <a:t>Moyens humains et financiers dédiées au PDES</a:t>
            </a:r>
          </a:p>
          <a:p>
            <a:endParaRPr lang="fr-FR" dirty="0"/>
          </a:p>
        </p:txBody>
      </p:sp>
      <p:sp>
        <p:nvSpPr>
          <p:cNvPr id="4" name="Accolade ouvrante 3"/>
          <p:cNvSpPr/>
          <p:nvPr/>
        </p:nvSpPr>
        <p:spPr>
          <a:xfrm>
            <a:off x="3288076" y="1769165"/>
            <a:ext cx="676275" cy="3856383"/>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ZoneTexte 4"/>
          <p:cNvSpPr txBox="1"/>
          <p:nvPr/>
        </p:nvSpPr>
        <p:spPr>
          <a:xfrm>
            <a:off x="1619250" y="3267075"/>
            <a:ext cx="1457325" cy="923330"/>
          </a:xfrm>
          <a:prstGeom prst="rect">
            <a:avLst/>
          </a:prstGeom>
          <a:noFill/>
        </p:spPr>
        <p:txBody>
          <a:bodyPr wrap="square" rtlCol="0">
            <a:spAutoFit/>
          </a:bodyPr>
          <a:lstStyle/>
          <a:p>
            <a:pPr algn="ctr"/>
            <a:r>
              <a:rPr lang="fr-FR" dirty="0" smtClean="0">
                <a:solidFill>
                  <a:srgbClr val="E30613"/>
                </a:solidFill>
              </a:rPr>
              <a:t>Contenu des informations à fournir </a:t>
            </a:r>
            <a:endParaRPr lang="fr-FR" dirty="0">
              <a:solidFill>
                <a:srgbClr val="E30613"/>
              </a:solidFill>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numéro de diapositive 6"/>
          <p:cNvSpPr>
            <a:spLocks noGrp="1"/>
          </p:cNvSpPr>
          <p:nvPr>
            <p:ph type="sldNum" sz="quarter" idx="12"/>
          </p:nvPr>
        </p:nvSpPr>
        <p:spPr/>
        <p:txBody>
          <a:bodyPr/>
          <a:lstStyle/>
          <a:p>
            <a:fld id="{71766878-3199-4EAB-94E7-2D6D11070E14}" type="slidenum">
              <a:rPr lang="en-US" smtClean="0"/>
              <a:t>19</a:t>
            </a:fld>
            <a:endParaRPr lang="en-US" dirty="0"/>
          </a:p>
        </p:txBody>
      </p:sp>
      <p:sp>
        <p:nvSpPr>
          <p:cNvPr id="8" name="ZoneTexte 7"/>
          <p:cNvSpPr txBox="1"/>
          <p:nvPr/>
        </p:nvSpPr>
        <p:spPr>
          <a:xfrm>
            <a:off x="1619250" y="6083710"/>
            <a:ext cx="7970042" cy="369332"/>
          </a:xfrm>
          <a:prstGeom prst="rect">
            <a:avLst/>
          </a:prstGeom>
          <a:noFill/>
        </p:spPr>
        <p:txBody>
          <a:bodyPr wrap="square" rtlCol="0">
            <a:spAutoFit/>
          </a:bodyPr>
          <a:lstStyle/>
          <a:p>
            <a:r>
              <a:rPr lang="fr-FR" dirty="0" smtClean="0">
                <a:solidFill>
                  <a:srgbClr val="E30613"/>
                </a:solidFill>
              </a:rPr>
              <a:t>Le CREM travaille sur un rapport DREAL type </a:t>
            </a:r>
            <a:endParaRPr lang="fr-FR" dirty="0">
              <a:solidFill>
                <a:srgbClr val="E30613"/>
              </a:solidFill>
            </a:endParaRPr>
          </a:p>
        </p:txBody>
      </p:sp>
    </p:spTree>
    <p:extLst>
      <p:ext uri="{BB962C8B-B14F-4D97-AF65-F5344CB8AC3E}">
        <p14:creationId xmlns:p14="http://schemas.microsoft.com/office/powerpoint/2010/main" val="1762824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802137" y="1705228"/>
            <a:ext cx="4856087" cy="1630392"/>
          </a:xfrm>
        </p:spPr>
        <p:txBody>
          <a:bodyPr/>
          <a:lstStyle/>
          <a:p>
            <a:pPr lvl="0"/>
            <a:r>
              <a:rPr lang="fr-FR" sz="3200" dirty="0"/>
              <a:t>La mobilité sur le territoire de mon collège</a:t>
            </a:r>
            <a:r>
              <a:rPr lang="fr-FR" sz="3200" b="1" dirty="0"/>
              <a:t> </a:t>
            </a:r>
            <a:endParaRPr lang="fr-FR" sz="3200"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6971" y="6029736"/>
            <a:ext cx="545299" cy="759900"/>
          </a:xfrm>
          <a:prstGeom prst="rect">
            <a:avLst/>
          </a:prstGeom>
          <a:ln>
            <a:noFill/>
          </a:ln>
          <a:effectLst>
            <a:outerShdw blurRad="190500" algn="tl" rotWithShape="0">
              <a:srgbClr val="000000">
                <a:alpha val="70000"/>
              </a:srgbClr>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7536" y="6021369"/>
            <a:ext cx="817967" cy="817967"/>
          </a:xfrm>
          <a:prstGeom prst="rect">
            <a:avLst/>
          </a:prstGeom>
          <a:ln>
            <a:noFill/>
          </a:ln>
          <a:effectLst>
            <a:outerShdw blurRad="190500" algn="tl" rotWithShape="0">
              <a:srgbClr val="000000">
                <a:alpha val="70000"/>
              </a:srgbClr>
            </a:outerShdw>
          </a:effectLst>
        </p:spPr>
      </p:pic>
      <p:pic>
        <p:nvPicPr>
          <p:cNvPr id="9" name="Image 8"/>
          <p:cNvPicPr>
            <a:picLocks noChangeAspect="1"/>
          </p:cNvPicPr>
          <p:nvPr/>
        </p:nvPicPr>
        <p:blipFill rotWithShape="1">
          <a:blip r:embed="rId5">
            <a:extLst>
              <a:ext uri="{28A0092B-C50C-407E-A947-70E740481C1C}">
                <a14:useLocalDpi xmlns:a14="http://schemas.microsoft.com/office/drawing/2010/main" val="0"/>
              </a:ext>
            </a:extLst>
          </a:blip>
          <a:srcRect r="51233"/>
          <a:stretch/>
        </p:blipFill>
        <p:spPr>
          <a:xfrm>
            <a:off x="4850718" y="6094891"/>
            <a:ext cx="1009467" cy="609705"/>
          </a:xfrm>
          <a:prstGeom prst="rect">
            <a:avLst/>
          </a:prstGeom>
          <a:ln>
            <a:noFill/>
          </a:ln>
          <a:effectLst>
            <a:outerShdw blurRad="190500" algn="tl" rotWithShape="0">
              <a:srgbClr val="000000">
                <a:alpha val="70000"/>
              </a:srgbClr>
            </a:outerShdw>
          </a:effectLst>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2289" y="6181357"/>
            <a:ext cx="1141643" cy="456657"/>
          </a:xfrm>
          <a:prstGeom prst="rect">
            <a:avLst/>
          </a:prstGeom>
          <a:ln>
            <a:noFill/>
          </a:ln>
          <a:effectLst>
            <a:outerShdw blurRad="190500" algn="tl" rotWithShape="0">
              <a:srgbClr val="000000">
                <a:alpha val="70000"/>
              </a:srgbClr>
            </a:outerShdw>
          </a:effectLst>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564" y="6073584"/>
            <a:ext cx="593258" cy="706724"/>
          </a:xfrm>
          <a:prstGeom prst="rect">
            <a:avLst/>
          </a:prstGeom>
        </p:spPr>
      </p:pic>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59" y="5941488"/>
            <a:ext cx="1011583" cy="916512"/>
          </a:xfrm>
          <a:prstGeom prst="rect">
            <a:avLst/>
          </a:prstGeom>
        </p:spPr>
      </p:pic>
      <p:pic>
        <p:nvPicPr>
          <p:cNvPr id="11" name="Image 10" descr="C:\Users\eduflot2\AppData\Local\Temp\2018_logo_academie_Lille_orange.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0608" y="5961373"/>
            <a:ext cx="630142" cy="896627"/>
          </a:xfrm>
          <a:prstGeom prst="rect">
            <a:avLst/>
          </a:prstGeom>
          <a:noFill/>
          <a:ln>
            <a:solidFill>
              <a:schemeClr val="tx1"/>
            </a:solidFill>
          </a:ln>
        </p:spPr>
      </p:pic>
      <p:sp>
        <p:nvSpPr>
          <p:cNvPr id="6" name="ZoneTexte 5"/>
          <p:cNvSpPr txBox="1"/>
          <p:nvPr/>
        </p:nvSpPr>
        <p:spPr>
          <a:xfrm>
            <a:off x="4196124" y="3421928"/>
            <a:ext cx="4166992" cy="2369880"/>
          </a:xfrm>
          <a:prstGeom prst="rect">
            <a:avLst/>
          </a:prstGeom>
          <a:noFill/>
        </p:spPr>
        <p:txBody>
          <a:bodyPr wrap="square" rtlCol="0">
            <a:spAutoFit/>
          </a:bodyPr>
          <a:lstStyle/>
          <a:p>
            <a:pPr algn="ctr"/>
            <a:r>
              <a:rPr lang="fr-FR" sz="1600" dirty="0" smtClean="0">
                <a:solidFill>
                  <a:srgbClr val="FF0000"/>
                </a:solidFill>
              </a:rPr>
              <a:t>Merci de couper vos micros pour le moment et de laisser vos caméras allumées </a:t>
            </a:r>
          </a:p>
          <a:p>
            <a:pPr algn="ctr"/>
            <a:endParaRPr lang="fr-FR" sz="1600" dirty="0" smtClean="0">
              <a:solidFill>
                <a:srgbClr val="FF0000"/>
              </a:solidFill>
            </a:endParaRPr>
          </a:p>
          <a:p>
            <a:pPr algn="ctr"/>
            <a:r>
              <a:rPr lang="fr-FR" sz="1600" dirty="0" smtClean="0">
                <a:solidFill>
                  <a:srgbClr val="FF0000"/>
                </a:solidFill>
              </a:rPr>
              <a:t>Posez vos questions dans le chat</a:t>
            </a:r>
          </a:p>
          <a:p>
            <a:pPr algn="ctr"/>
            <a:endParaRPr lang="fr-FR" sz="1600" dirty="0">
              <a:solidFill>
                <a:srgbClr val="FF0000"/>
              </a:solidFill>
            </a:endParaRPr>
          </a:p>
          <a:p>
            <a:pPr algn="ctr"/>
            <a:r>
              <a:rPr lang="fr-FR" sz="1600" dirty="0" smtClean="0">
                <a:solidFill>
                  <a:srgbClr val="FF0000"/>
                </a:solidFill>
              </a:rPr>
              <a:t>Préparez votre smartphone pour le quizz interactif ! </a:t>
            </a:r>
          </a:p>
          <a:p>
            <a:pPr marL="285750" indent="-285750" algn="ctr">
              <a:buFont typeface="Arial" panose="020B0604020202020204" pitchFamily="34" charset="0"/>
              <a:buChar char="•"/>
            </a:pPr>
            <a:endParaRPr lang="fr-FR" dirty="0" smtClean="0">
              <a:solidFill>
                <a:schemeClr val="accent2">
                  <a:lumMod val="50000"/>
                </a:schemeClr>
              </a:solidFill>
            </a:endParaRPr>
          </a:p>
          <a:p>
            <a:pPr algn="ctr"/>
            <a:endParaRPr lang="fr-FR" dirty="0">
              <a:solidFill>
                <a:schemeClr val="accent2">
                  <a:lumMod val="50000"/>
                </a:schemeClr>
              </a:solidFill>
            </a:endParaRPr>
          </a:p>
        </p:txBody>
      </p:sp>
      <p:sp>
        <p:nvSpPr>
          <p:cNvPr id="12" name="ZoneTexte 11"/>
          <p:cNvSpPr txBox="1"/>
          <p:nvPr/>
        </p:nvSpPr>
        <p:spPr>
          <a:xfrm>
            <a:off x="8025008" y="133809"/>
            <a:ext cx="4166992" cy="1015663"/>
          </a:xfrm>
          <a:prstGeom prst="rect">
            <a:avLst/>
          </a:prstGeom>
          <a:noFill/>
        </p:spPr>
        <p:txBody>
          <a:bodyPr wrap="square" rtlCol="0">
            <a:spAutoFit/>
          </a:bodyPr>
          <a:lstStyle/>
          <a:p>
            <a:pPr algn="ctr"/>
            <a:r>
              <a:rPr lang="fr-FR" sz="2000" dirty="0" smtClean="0">
                <a:solidFill>
                  <a:schemeClr val="accent2">
                    <a:lumMod val="50000"/>
                  </a:schemeClr>
                </a:solidFill>
              </a:rPr>
              <a:t>Formation PDES n°2</a:t>
            </a:r>
          </a:p>
          <a:p>
            <a:pPr algn="ctr"/>
            <a:r>
              <a:rPr lang="fr-FR" sz="2000" dirty="0" smtClean="0">
                <a:solidFill>
                  <a:schemeClr val="accent2">
                    <a:lumMod val="50000"/>
                  </a:schemeClr>
                </a:solidFill>
              </a:rPr>
              <a:t>09/11/2020</a:t>
            </a:r>
          </a:p>
          <a:p>
            <a:pPr algn="ctr"/>
            <a:r>
              <a:rPr lang="fr-FR" sz="2000" dirty="0" smtClean="0">
                <a:solidFill>
                  <a:schemeClr val="accent2">
                    <a:lumMod val="50000"/>
                  </a:schemeClr>
                </a:solidFill>
              </a:rPr>
              <a:t>Bassin minier – Béthune </a:t>
            </a:r>
            <a:endParaRPr lang="fr-FR" sz="2000" dirty="0">
              <a:solidFill>
                <a:schemeClr val="accent2">
                  <a:lumMod val="50000"/>
                </a:schemeClr>
              </a:solidFill>
            </a:endParaRPr>
          </a:p>
        </p:txBody>
      </p:sp>
      <p:sp>
        <p:nvSpPr>
          <p:cNvPr id="7" name="Espace réservé du numéro de diapositive 6"/>
          <p:cNvSpPr>
            <a:spLocks noGrp="1"/>
          </p:cNvSpPr>
          <p:nvPr>
            <p:ph type="sldNum" sz="quarter" idx="12"/>
          </p:nvPr>
        </p:nvSpPr>
        <p:spPr/>
        <p:txBody>
          <a:bodyPr/>
          <a:lstStyle/>
          <a:p>
            <a:fld id="{71766878-3199-4EAB-94E7-2D6D11070E14}" type="slidenum">
              <a:rPr lang="en-US" smtClean="0"/>
              <a:pPr/>
              <a:t>2</a:t>
            </a:fld>
            <a:endParaRPr lang="en-US" dirty="0"/>
          </a:p>
        </p:txBody>
      </p:sp>
    </p:spTree>
    <p:extLst>
      <p:ext uri="{BB962C8B-B14F-4D97-AF65-F5344CB8AC3E}">
        <p14:creationId xmlns:p14="http://schemas.microsoft.com/office/powerpoint/2010/main" val="3456547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42382" y="1385967"/>
            <a:ext cx="4590698" cy="4394988"/>
          </a:xfrm>
        </p:spPr>
        <p:txBody>
          <a:bodyPr/>
          <a:lstStyle/>
          <a:p>
            <a:r>
              <a:rPr lang="fr-FR" sz="3600" dirty="0">
                <a:solidFill>
                  <a:schemeClr val="accent6"/>
                </a:solidFill>
              </a:rPr>
              <a:t>Tour de table des collèges présents </a:t>
            </a:r>
            <a:r>
              <a:rPr lang="fr-FR" sz="3600" dirty="0"/>
              <a:t/>
            </a:r>
            <a:br>
              <a:rPr lang="fr-FR" sz="3600" dirty="0"/>
            </a:br>
            <a:endParaRPr lang="fr-FR" sz="3600" dirty="0"/>
          </a:p>
        </p:txBody>
      </p:sp>
      <p:sp>
        <p:nvSpPr>
          <p:cNvPr id="3" name="Sous-titre 2"/>
          <p:cNvSpPr>
            <a:spLocks noGrp="1"/>
          </p:cNvSpPr>
          <p:nvPr>
            <p:ph type="subTitle" idx="1"/>
          </p:nvPr>
        </p:nvSpPr>
        <p:spPr/>
        <p:txBody>
          <a:bodyPr/>
          <a:lstStyle/>
          <a:p>
            <a:r>
              <a:rPr lang="fr-FR" dirty="0" smtClean="0"/>
              <a:t>Présentation, actions, partenaires </a:t>
            </a:r>
            <a:endParaRPr lang="fr-FR" dirty="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20</a:t>
            </a:fld>
            <a:endParaRPr lang="en-US" dirty="0"/>
          </a:p>
        </p:txBody>
      </p:sp>
    </p:spTree>
    <p:extLst>
      <p:ext uri="{BB962C8B-B14F-4D97-AF65-F5344CB8AC3E}">
        <p14:creationId xmlns:p14="http://schemas.microsoft.com/office/powerpoint/2010/main" val="1228299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4784" y="194952"/>
            <a:ext cx="10998680" cy="1492132"/>
          </a:xfrm>
        </p:spPr>
        <p:txBody>
          <a:bodyPr>
            <a:normAutofit/>
          </a:bodyPr>
          <a:lstStyle/>
          <a:p>
            <a:r>
              <a:rPr lang="fr-FR" sz="3200" dirty="0">
                <a:solidFill>
                  <a:srgbClr val="66C1BF"/>
                </a:solidFill>
              </a:rPr>
              <a:t>Présenter mon collège et la mobilité </a:t>
            </a:r>
            <a:r>
              <a:rPr lang="fr-FR" sz="3200" dirty="0" smtClean="0">
                <a:solidFill>
                  <a:srgbClr val="66C1BF"/>
                </a:solidFill>
              </a:rPr>
              <a:t>de </a:t>
            </a:r>
            <a:r>
              <a:rPr lang="fr-FR" sz="3200" dirty="0">
                <a:solidFill>
                  <a:srgbClr val="66C1BF"/>
                </a:solidFill>
              </a:rPr>
              <a:t>ses usagers</a:t>
            </a: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21</a:t>
            </a:fld>
            <a:endParaRPr lang="en-US" dirty="0"/>
          </a:p>
        </p:txBody>
      </p:sp>
      <p:sp>
        <p:nvSpPr>
          <p:cNvPr id="11" name="Espace réservé du contenu 2"/>
          <p:cNvSpPr>
            <a:spLocks noGrp="1"/>
          </p:cNvSpPr>
          <p:nvPr>
            <p:ph idx="1"/>
          </p:nvPr>
        </p:nvSpPr>
        <p:spPr>
          <a:xfrm>
            <a:off x="1086927" y="1500400"/>
            <a:ext cx="4368466" cy="5048177"/>
          </a:xfrm>
        </p:spPr>
        <p:txBody>
          <a:bodyPr>
            <a:normAutofit/>
          </a:bodyPr>
          <a:lstStyle/>
          <a:p>
            <a:pPr marL="0" indent="0">
              <a:buNone/>
            </a:pPr>
            <a:r>
              <a:rPr lang="fr-FR" b="1" u="sng" dirty="0" smtClean="0"/>
              <a:t>Les 4 questions du tour de table : </a:t>
            </a:r>
          </a:p>
          <a:p>
            <a:pPr marL="0" indent="0">
              <a:buNone/>
            </a:pPr>
            <a:r>
              <a:rPr lang="fr-FR" dirty="0" smtClean="0"/>
              <a:t> </a:t>
            </a:r>
            <a:endParaRPr lang="fr-FR" dirty="0"/>
          </a:p>
          <a:p>
            <a:r>
              <a:rPr lang="fr-FR" dirty="0"/>
              <a:t>Présentation succincte du </a:t>
            </a:r>
            <a:r>
              <a:rPr lang="fr-FR" dirty="0" smtClean="0"/>
              <a:t>collège</a:t>
            </a:r>
            <a:endParaRPr lang="fr-FR" dirty="0"/>
          </a:p>
          <a:p>
            <a:r>
              <a:rPr lang="fr-FR" dirty="0" smtClean="0"/>
              <a:t>Vous </a:t>
            </a:r>
            <a:r>
              <a:rPr lang="fr-FR" dirty="0"/>
              <a:t>êtes-vous lancés dans une démarche PDES ? </a:t>
            </a:r>
          </a:p>
          <a:p>
            <a:r>
              <a:rPr lang="fr-FR" dirty="0" smtClean="0"/>
              <a:t>Quelles </a:t>
            </a:r>
            <a:r>
              <a:rPr lang="fr-FR" dirty="0"/>
              <a:t>actions votre collège a mis en place afin d’encourager la mobilité durable ? </a:t>
            </a:r>
          </a:p>
          <a:p>
            <a:r>
              <a:rPr lang="fr-FR" dirty="0" smtClean="0"/>
              <a:t>Quels </a:t>
            </a:r>
            <a:r>
              <a:rPr lang="fr-FR" dirty="0"/>
              <a:t>sont vos partenaires ? </a:t>
            </a:r>
          </a:p>
        </p:txBody>
      </p:sp>
      <p:graphicFrame>
        <p:nvGraphicFramePr>
          <p:cNvPr id="12" name="Diagramme 11"/>
          <p:cNvGraphicFramePr/>
          <p:nvPr>
            <p:extLst>
              <p:ext uri="{D42A27DB-BD31-4B8C-83A1-F6EECF244321}">
                <p14:modId xmlns:p14="http://schemas.microsoft.com/office/powerpoint/2010/main" val="866335764"/>
              </p:ext>
            </p:extLst>
          </p:nvPr>
        </p:nvGraphicFramePr>
        <p:xfrm>
          <a:off x="6381283" y="3723355"/>
          <a:ext cx="4237833" cy="2825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me 12"/>
          <p:cNvGraphicFramePr/>
          <p:nvPr>
            <p:extLst>
              <p:ext uri="{D42A27DB-BD31-4B8C-83A1-F6EECF244321}">
                <p14:modId xmlns:p14="http://schemas.microsoft.com/office/powerpoint/2010/main" val="1285868173"/>
              </p:ext>
            </p:extLst>
          </p:nvPr>
        </p:nvGraphicFramePr>
        <p:xfrm>
          <a:off x="5757318" y="767232"/>
          <a:ext cx="5672682" cy="25884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9513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42382" y="1385967"/>
            <a:ext cx="4590698" cy="4394988"/>
          </a:xfrm>
        </p:spPr>
        <p:txBody>
          <a:bodyPr/>
          <a:lstStyle/>
          <a:p>
            <a:r>
              <a:rPr lang="fr-FR" sz="3600" dirty="0" smtClean="0">
                <a:solidFill>
                  <a:schemeClr val="accent6"/>
                </a:solidFill>
              </a:rPr>
              <a:t>La mobilité dans mon territoire</a:t>
            </a:r>
            <a:r>
              <a:rPr lang="fr-FR" sz="3600" dirty="0"/>
              <a:t/>
            </a:r>
            <a:br>
              <a:rPr lang="fr-FR" sz="3600" dirty="0"/>
            </a:br>
            <a:endParaRPr lang="fr-FR" sz="3600" dirty="0"/>
          </a:p>
        </p:txBody>
      </p:sp>
      <p:sp>
        <p:nvSpPr>
          <p:cNvPr id="3" name="Sous-titre 2"/>
          <p:cNvSpPr>
            <a:spLocks noGrp="1"/>
          </p:cNvSpPr>
          <p:nvPr>
            <p:ph type="subTitle" idx="1"/>
          </p:nvPr>
        </p:nvSpPr>
        <p:spPr/>
        <p:txBody>
          <a:bodyPr/>
          <a:lstStyle/>
          <a:p>
            <a:r>
              <a:rPr lang="fr-FR" b="0" dirty="0" smtClean="0"/>
              <a:t>Etat des lieux et politiques publiques en cours sur le territoire </a:t>
            </a:r>
            <a:r>
              <a:rPr lang="fr-FR" b="0" dirty="0"/>
              <a:t>	</a:t>
            </a: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22</a:t>
            </a:fld>
            <a:endParaRPr lang="en-US" dirty="0"/>
          </a:p>
        </p:txBody>
      </p:sp>
    </p:spTree>
    <p:extLst>
      <p:ext uri="{BB962C8B-B14F-4D97-AF65-F5344CB8AC3E}">
        <p14:creationId xmlns:p14="http://schemas.microsoft.com/office/powerpoint/2010/main" val="14055127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644158"/>
          </a:xfrm>
        </p:spPr>
        <p:txBody>
          <a:bodyPr>
            <a:normAutofit/>
          </a:bodyPr>
          <a:lstStyle/>
          <a:p>
            <a:r>
              <a:rPr lang="fr-FR" sz="3600" dirty="0">
                <a:solidFill>
                  <a:srgbClr val="66C1BF"/>
                </a:solidFill>
              </a:rPr>
              <a:t>Présentation </a:t>
            </a:r>
            <a:r>
              <a:rPr lang="fr-FR" sz="3600" dirty="0" smtClean="0">
                <a:solidFill>
                  <a:srgbClr val="66C1BF"/>
                </a:solidFill>
              </a:rPr>
              <a:t>des intervenants</a:t>
            </a:r>
            <a:endParaRPr lang="fr-FR" sz="3600" dirty="0">
              <a:solidFill>
                <a:srgbClr val="66C1BF"/>
              </a:solidFill>
            </a:endParaRP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23</a:t>
            </a:fld>
            <a:endParaRPr lang="en-US" dirty="0"/>
          </a:p>
        </p:txBody>
      </p:sp>
      <p:sp>
        <p:nvSpPr>
          <p:cNvPr id="5" name="Rectangle 4"/>
          <p:cNvSpPr/>
          <p:nvPr/>
        </p:nvSpPr>
        <p:spPr>
          <a:xfrm>
            <a:off x="3292839" y="2177616"/>
            <a:ext cx="6096000" cy="1015663"/>
          </a:xfrm>
          <a:prstGeom prst="rect">
            <a:avLst/>
          </a:prstGeom>
        </p:spPr>
        <p:txBody>
          <a:bodyPr>
            <a:spAutoFit/>
          </a:bodyPr>
          <a:lstStyle/>
          <a:p>
            <a:pPr algn="ctr"/>
            <a:r>
              <a:rPr lang="fr-FR" sz="2400" b="1" dirty="0"/>
              <a:t>Sébastien FOUGNIE</a:t>
            </a:r>
            <a:endParaRPr lang="fr-FR" sz="2400" b="1" dirty="0" smtClean="0"/>
          </a:p>
          <a:p>
            <a:pPr algn="ctr"/>
            <a:endParaRPr lang="fr-FR" dirty="0"/>
          </a:p>
          <a:p>
            <a:pPr algn="ctr"/>
            <a:r>
              <a:rPr lang="fr-FR" dirty="0" smtClean="0"/>
              <a:t>Directeur </a:t>
            </a:r>
            <a:r>
              <a:rPr lang="fr-FR" dirty="0"/>
              <a:t>de </a:t>
            </a:r>
            <a:r>
              <a:rPr lang="fr-FR" dirty="0" smtClean="0"/>
              <a:t>l’urbanisme et de la mobilité</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8159" y="4307674"/>
            <a:ext cx="4015390" cy="963066"/>
          </a:xfrm>
          <a:prstGeom prst="rect">
            <a:avLst/>
          </a:prstGeom>
        </p:spPr>
      </p:pic>
    </p:spTree>
    <p:extLst>
      <p:ext uri="{BB962C8B-B14F-4D97-AF65-F5344CB8AC3E}">
        <p14:creationId xmlns:p14="http://schemas.microsoft.com/office/powerpoint/2010/main" val="582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644158"/>
          </a:xfrm>
        </p:spPr>
        <p:txBody>
          <a:bodyPr>
            <a:normAutofit/>
          </a:bodyPr>
          <a:lstStyle/>
          <a:p>
            <a:r>
              <a:rPr lang="fr-FR" sz="3600" dirty="0">
                <a:solidFill>
                  <a:srgbClr val="66C1BF"/>
                </a:solidFill>
              </a:rPr>
              <a:t>Présentation </a:t>
            </a:r>
            <a:r>
              <a:rPr lang="fr-FR" sz="3600" dirty="0" smtClean="0">
                <a:solidFill>
                  <a:srgbClr val="66C1BF"/>
                </a:solidFill>
              </a:rPr>
              <a:t>des intervenants</a:t>
            </a:r>
            <a:endParaRPr lang="fr-FR" sz="3600" dirty="0">
              <a:solidFill>
                <a:srgbClr val="66C1BF"/>
              </a:solidFill>
            </a:endParaRP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24</a:t>
            </a:fld>
            <a:endParaRPr lang="en-US" dirty="0"/>
          </a:p>
        </p:txBody>
      </p:sp>
      <p:sp>
        <p:nvSpPr>
          <p:cNvPr id="5" name="Rectangle 4"/>
          <p:cNvSpPr/>
          <p:nvPr/>
        </p:nvSpPr>
        <p:spPr>
          <a:xfrm>
            <a:off x="3177459" y="1900617"/>
            <a:ext cx="6096000" cy="1200329"/>
          </a:xfrm>
          <a:prstGeom prst="rect">
            <a:avLst/>
          </a:prstGeom>
        </p:spPr>
        <p:txBody>
          <a:bodyPr>
            <a:spAutoFit/>
          </a:bodyPr>
          <a:lstStyle/>
          <a:p>
            <a:pPr algn="ctr"/>
            <a:r>
              <a:rPr lang="fr-FR" sz="2400" b="1" dirty="0"/>
              <a:t>Jérémy </a:t>
            </a:r>
            <a:r>
              <a:rPr lang="fr-FR" sz="2400" b="1" dirty="0" smtClean="0"/>
              <a:t>SALOME</a:t>
            </a:r>
          </a:p>
          <a:p>
            <a:pPr algn="ctr"/>
            <a:endParaRPr lang="fr-FR" sz="2400" b="1" dirty="0"/>
          </a:p>
          <a:p>
            <a:pPr algn="ctr"/>
            <a:r>
              <a:rPr lang="fr-FR" sz="2400" dirty="0" smtClean="0"/>
              <a:t>Chargé </a:t>
            </a:r>
            <a:r>
              <a:rPr lang="fr-FR" sz="2400" dirty="0"/>
              <a:t>de mission en mobilité innovante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590" y="4365953"/>
            <a:ext cx="3850498" cy="1249841"/>
          </a:xfrm>
          <a:prstGeom prst="rect">
            <a:avLst/>
          </a:prstGeom>
        </p:spPr>
      </p:pic>
    </p:spTree>
    <p:extLst>
      <p:ext uri="{BB962C8B-B14F-4D97-AF65-F5344CB8AC3E}">
        <p14:creationId xmlns:p14="http://schemas.microsoft.com/office/powerpoint/2010/main" val="3047855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644158"/>
          </a:xfrm>
        </p:spPr>
        <p:txBody>
          <a:bodyPr>
            <a:normAutofit/>
          </a:bodyPr>
          <a:lstStyle/>
          <a:p>
            <a:r>
              <a:rPr lang="fr-FR" sz="3600" dirty="0">
                <a:solidFill>
                  <a:srgbClr val="66C1BF"/>
                </a:solidFill>
              </a:rPr>
              <a:t>Présentation </a:t>
            </a:r>
            <a:r>
              <a:rPr lang="fr-FR" sz="3600" dirty="0" smtClean="0">
                <a:solidFill>
                  <a:srgbClr val="66C1BF"/>
                </a:solidFill>
              </a:rPr>
              <a:t>des intervenants</a:t>
            </a:r>
            <a:endParaRPr lang="fr-FR" sz="3600" dirty="0">
              <a:solidFill>
                <a:srgbClr val="66C1BF"/>
              </a:solidFill>
            </a:endParaRP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25</a:t>
            </a:fld>
            <a:endParaRPr lang="en-US"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5964" y="3746355"/>
            <a:ext cx="1809750" cy="2524125"/>
          </a:xfrm>
          <a:prstGeom prst="rect">
            <a:avLst/>
          </a:prstGeom>
        </p:spPr>
      </p:pic>
      <p:sp>
        <p:nvSpPr>
          <p:cNvPr id="6" name="Rectangle 5"/>
          <p:cNvSpPr/>
          <p:nvPr/>
        </p:nvSpPr>
        <p:spPr>
          <a:xfrm>
            <a:off x="3292839" y="1900617"/>
            <a:ext cx="6096000" cy="1200329"/>
          </a:xfrm>
          <a:prstGeom prst="rect">
            <a:avLst/>
          </a:prstGeom>
        </p:spPr>
        <p:txBody>
          <a:bodyPr>
            <a:spAutoFit/>
          </a:bodyPr>
          <a:lstStyle/>
          <a:p>
            <a:pPr algn="ctr"/>
            <a:r>
              <a:rPr lang="fr-FR" sz="2400" b="1" dirty="0" smtClean="0"/>
              <a:t>David DOURLENS</a:t>
            </a:r>
          </a:p>
          <a:p>
            <a:pPr algn="ctr"/>
            <a:endParaRPr lang="fr-FR" sz="2400" b="1" dirty="0"/>
          </a:p>
          <a:p>
            <a:pPr algn="ctr"/>
            <a:r>
              <a:rPr lang="fr-FR" sz="2400" dirty="0" smtClean="0"/>
              <a:t>Antenne Béthune-</a:t>
            </a:r>
            <a:r>
              <a:rPr lang="fr-FR" sz="2400" dirty="0" err="1" smtClean="0"/>
              <a:t>Bruay</a:t>
            </a:r>
            <a:r>
              <a:rPr lang="fr-FR" sz="2400" dirty="0" smtClean="0"/>
              <a:t> </a:t>
            </a:r>
            <a:endParaRPr lang="fr-FR" sz="2400" dirty="0"/>
          </a:p>
        </p:txBody>
      </p:sp>
    </p:spTree>
    <p:extLst>
      <p:ext uri="{BB962C8B-B14F-4D97-AF65-F5344CB8AC3E}">
        <p14:creationId xmlns:p14="http://schemas.microsoft.com/office/powerpoint/2010/main" val="271412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644158"/>
          </a:xfrm>
        </p:spPr>
        <p:txBody>
          <a:bodyPr>
            <a:normAutofit/>
          </a:bodyPr>
          <a:lstStyle/>
          <a:p>
            <a:r>
              <a:rPr lang="fr-FR" sz="3600" dirty="0">
                <a:solidFill>
                  <a:srgbClr val="66C1BF"/>
                </a:solidFill>
              </a:rPr>
              <a:t>Présentation </a:t>
            </a:r>
            <a:r>
              <a:rPr lang="fr-FR" sz="3600" dirty="0" smtClean="0">
                <a:solidFill>
                  <a:srgbClr val="66C1BF"/>
                </a:solidFill>
              </a:rPr>
              <a:t>des intervenants</a:t>
            </a:r>
            <a:endParaRPr lang="fr-FR" sz="3600" dirty="0">
              <a:solidFill>
                <a:srgbClr val="66C1BF"/>
              </a:solidFill>
            </a:endParaRP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26</a:t>
            </a:fld>
            <a:endParaRPr lang="en-US" dirty="0"/>
          </a:p>
        </p:txBody>
      </p:sp>
      <p:sp>
        <p:nvSpPr>
          <p:cNvPr id="5" name="Rectangle 4"/>
          <p:cNvSpPr/>
          <p:nvPr/>
        </p:nvSpPr>
        <p:spPr>
          <a:xfrm>
            <a:off x="2930317" y="1632583"/>
            <a:ext cx="6096000" cy="461665"/>
          </a:xfrm>
          <a:prstGeom prst="rect">
            <a:avLst/>
          </a:prstGeom>
        </p:spPr>
        <p:txBody>
          <a:bodyPr>
            <a:spAutoFit/>
          </a:bodyPr>
          <a:lstStyle/>
          <a:p>
            <a:pPr algn="ctr"/>
            <a:r>
              <a:rPr lang="fr-FR" sz="2400" b="1" dirty="0"/>
              <a:t>Aline </a:t>
            </a:r>
            <a:r>
              <a:rPr lang="fr-FR" sz="2400" b="1" dirty="0" err="1" smtClean="0"/>
              <a:t>Desbonnets</a:t>
            </a:r>
            <a:endParaRPr lang="fr-FR" sz="2400" b="1"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460" y="4427755"/>
            <a:ext cx="3295714" cy="1312537"/>
          </a:xfrm>
          <a:prstGeom prst="rect">
            <a:avLst/>
          </a:prstGeom>
        </p:spPr>
      </p:pic>
      <p:sp>
        <p:nvSpPr>
          <p:cNvPr id="10" name="Rectangle 9"/>
          <p:cNvSpPr/>
          <p:nvPr/>
        </p:nvSpPr>
        <p:spPr>
          <a:xfrm>
            <a:off x="2210011" y="2344387"/>
            <a:ext cx="7536612" cy="1477328"/>
          </a:xfrm>
          <a:prstGeom prst="rect">
            <a:avLst/>
          </a:prstGeom>
        </p:spPr>
        <p:txBody>
          <a:bodyPr wrap="square">
            <a:spAutoFit/>
          </a:bodyPr>
          <a:lstStyle/>
          <a:p>
            <a:pPr algn="ctr"/>
            <a:r>
              <a:rPr lang="fr-FR" b="1" dirty="0"/>
              <a:t>Chargée du suivi du schéma directeur départemental de la mobilité</a:t>
            </a:r>
          </a:p>
          <a:p>
            <a:pPr algn="ctr"/>
            <a:r>
              <a:rPr lang="fr-FR" dirty="0" smtClean="0"/>
              <a:t> </a:t>
            </a:r>
            <a:endParaRPr lang="fr-FR" dirty="0"/>
          </a:p>
          <a:p>
            <a:pPr algn="ctr"/>
            <a:r>
              <a:rPr lang="fr-FR" dirty="0" smtClean="0"/>
              <a:t>Direction </a:t>
            </a:r>
            <a:r>
              <a:rPr lang="fr-FR" dirty="0"/>
              <a:t>de la Mobilité et du Réseau Routier</a:t>
            </a:r>
          </a:p>
          <a:p>
            <a:pPr algn="ctr"/>
            <a:endParaRPr lang="fr-FR" dirty="0"/>
          </a:p>
          <a:p>
            <a:pPr algn="ctr"/>
            <a:r>
              <a:rPr lang="fr-FR" dirty="0"/>
              <a:t>Département du Pas-de-Calais</a:t>
            </a:r>
          </a:p>
        </p:txBody>
      </p:sp>
    </p:spTree>
    <p:extLst>
      <p:ext uri="{BB962C8B-B14F-4D97-AF65-F5344CB8AC3E}">
        <p14:creationId xmlns:p14="http://schemas.microsoft.com/office/powerpoint/2010/main" val="3591116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sz="2000" dirty="0"/>
              <a:t>Formation PDES</a:t>
            </a:r>
          </a:p>
        </p:txBody>
      </p:sp>
      <p:sp>
        <p:nvSpPr>
          <p:cNvPr id="3" name="Espace réservé du texte 2"/>
          <p:cNvSpPr>
            <a:spLocks noGrp="1"/>
          </p:cNvSpPr>
          <p:nvPr>
            <p:ph type="body" sz="quarter" idx="11"/>
          </p:nvPr>
        </p:nvSpPr>
        <p:spPr/>
        <p:txBody>
          <a:bodyPr>
            <a:normAutofit fontScale="92500" lnSpcReduction="10000"/>
          </a:bodyPr>
          <a:lstStyle/>
          <a:p>
            <a:r>
              <a:rPr lang="fr-FR" dirty="0" smtClean="0"/>
              <a:t>Le 9 novembre 2020</a:t>
            </a:r>
            <a:endParaRPr lang="fr-FR" dirty="0"/>
          </a:p>
        </p:txBody>
      </p:sp>
      <p:sp>
        <p:nvSpPr>
          <p:cNvPr id="4" name="Espace réservé du texte 3"/>
          <p:cNvSpPr>
            <a:spLocks noGrp="1"/>
          </p:cNvSpPr>
          <p:nvPr>
            <p:ph type="body" sz="quarter" idx="12"/>
          </p:nvPr>
        </p:nvSpPr>
        <p:spPr/>
        <p:txBody>
          <a:bodyPr/>
          <a:lstStyle/>
          <a:p>
            <a:r>
              <a:rPr lang="fr-FR" sz="1200" dirty="0"/>
              <a:t>Direction de la Mobilité et du Réseau Routier</a:t>
            </a:r>
          </a:p>
        </p:txBody>
      </p:sp>
      <p:sp>
        <p:nvSpPr>
          <p:cNvPr id="5" name="Espace réservé du contenu 4"/>
          <p:cNvSpPr>
            <a:spLocks noGrp="1"/>
          </p:cNvSpPr>
          <p:nvPr>
            <p:ph sz="quarter" idx="13"/>
          </p:nvPr>
        </p:nvSpPr>
        <p:spPr/>
        <p:txBody>
          <a:bodyPr/>
          <a:lstStyle/>
          <a:p>
            <a:pPr algn="ctr"/>
            <a:endParaRPr lang="fr-FR" sz="2400" dirty="0"/>
          </a:p>
          <a:p>
            <a:pPr algn="ctr"/>
            <a:endParaRPr lang="fr-FR" sz="2400" dirty="0"/>
          </a:p>
          <a:p>
            <a:pPr algn="ctr"/>
            <a:endParaRPr lang="fr-FR" sz="2400" dirty="0"/>
          </a:p>
          <a:p>
            <a:pPr algn="ctr"/>
            <a:r>
              <a:rPr lang="fr-FR" sz="2400" dirty="0"/>
              <a:t>Etude relative à la sécurisation d’itinéraires cyclables </a:t>
            </a:r>
          </a:p>
          <a:p>
            <a:pPr algn="ctr"/>
            <a:r>
              <a:rPr lang="fr-FR" sz="2400" dirty="0"/>
              <a:t>vers les collèges</a:t>
            </a:r>
            <a:endParaRPr lang="fr-FR" dirty="0"/>
          </a:p>
        </p:txBody>
      </p:sp>
      <p:sp>
        <p:nvSpPr>
          <p:cNvPr id="6" name="Rectangle 5"/>
          <p:cNvSpPr/>
          <p:nvPr/>
        </p:nvSpPr>
        <p:spPr>
          <a:xfrm>
            <a:off x="6168008" y="6165304"/>
            <a:ext cx="432048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5449566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p:txBody>
          <a:bodyPr/>
          <a:lstStyle/>
          <a:p>
            <a:r>
              <a:rPr lang="fr-FR" sz="1200" dirty="0"/>
              <a:t>Département du Pas-de-Calais</a:t>
            </a:r>
          </a:p>
        </p:txBody>
      </p:sp>
      <p:sp>
        <p:nvSpPr>
          <p:cNvPr id="3" name="Espace réservé du texte 2"/>
          <p:cNvSpPr>
            <a:spLocks noGrp="1"/>
          </p:cNvSpPr>
          <p:nvPr>
            <p:ph type="body" sz="quarter" idx="12"/>
          </p:nvPr>
        </p:nvSpPr>
        <p:spPr/>
        <p:txBody>
          <a:bodyPr>
            <a:normAutofit fontScale="85000" lnSpcReduction="20000"/>
          </a:bodyPr>
          <a:lstStyle/>
          <a:p>
            <a:r>
              <a:rPr lang="fr-FR" dirty="0" smtClean="0"/>
              <a:t>Le 9.11.2020</a:t>
            </a:r>
            <a:endParaRPr lang="fr-FR" dirty="0"/>
          </a:p>
        </p:txBody>
      </p:sp>
      <p:sp>
        <p:nvSpPr>
          <p:cNvPr id="4" name="Espace réservé du contenu 3"/>
          <p:cNvSpPr>
            <a:spLocks noGrp="1"/>
          </p:cNvSpPr>
          <p:nvPr>
            <p:ph sz="quarter" idx="13"/>
          </p:nvPr>
        </p:nvSpPr>
        <p:spPr>
          <a:xfrm>
            <a:off x="1775520" y="1556792"/>
            <a:ext cx="8640960" cy="4607842"/>
          </a:xfrm>
        </p:spPr>
        <p:txBody>
          <a:bodyPr>
            <a:normAutofit fontScale="92500" lnSpcReduction="20000"/>
          </a:bodyPr>
          <a:lstStyle/>
          <a:p>
            <a:pPr algn="just"/>
            <a:r>
              <a:rPr lang="fr-FR" sz="2000" b="1" dirty="0"/>
              <a:t>Objectifs des études </a:t>
            </a:r>
          </a:p>
          <a:p>
            <a:pPr algn="just"/>
            <a:endParaRPr lang="fr-FR" sz="1600" dirty="0"/>
          </a:p>
          <a:p>
            <a:pPr algn="just"/>
            <a:r>
              <a:rPr lang="fr-FR" sz="1600" dirty="0"/>
              <a:t>• Développer les déplacements en vélo dans le périmètre des 3km non couvert par les transports scolaires</a:t>
            </a:r>
          </a:p>
          <a:p>
            <a:pPr algn="just"/>
            <a:endParaRPr lang="fr-FR" sz="1600" dirty="0"/>
          </a:p>
          <a:p>
            <a:pPr algn="just"/>
            <a:r>
              <a:rPr lang="fr-FR" sz="1600" dirty="0"/>
              <a:t>• Identifier dans un rayon de 3 km autour du collège, des itinéraires cyclables sécurisés pour faciliter l’accessibilité des collégiens souhaitant se rendre à leur établissement scolaire, </a:t>
            </a:r>
          </a:p>
          <a:p>
            <a:pPr algn="just"/>
            <a:endParaRPr lang="fr-FR" sz="1600" dirty="0"/>
          </a:p>
          <a:p>
            <a:pPr algn="just"/>
            <a:r>
              <a:rPr lang="fr-FR" sz="1600" dirty="0"/>
              <a:t>• Proposer aux collégiens une alternative cyclable comme mode de déplacement pour se rendre au collège, </a:t>
            </a:r>
          </a:p>
          <a:p>
            <a:pPr algn="just"/>
            <a:endParaRPr lang="fr-FR" sz="1600" dirty="0"/>
          </a:p>
          <a:p>
            <a:pPr algn="just"/>
            <a:r>
              <a:rPr lang="fr-FR" sz="1600" dirty="0"/>
              <a:t>• Sensibiliser les jeunes et les parents à l’éco mobilité scolaire, </a:t>
            </a:r>
          </a:p>
          <a:p>
            <a:pPr algn="just"/>
            <a:endParaRPr lang="fr-FR" sz="1600" dirty="0"/>
          </a:p>
          <a:p>
            <a:pPr algn="just"/>
            <a:r>
              <a:rPr lang="fr-FR" sz="1600" dirty="0"/>
              <a:t>• Diffuser « la culture vélo » aux différentes collectivités, </a:t>
            </a:r>
          </a:p>
          <a:p>
            <a:pPr algn="just"/>
            <a:endParaRPr lang="fr-FR" sz="1600" dirty="0"/>
          </a:p>
          <a:p>
            <a:pPr algn="just"/>
            <a:r>
              <a:rPr lang="fr-FR" sz="1600" dirty="0"/>
              <a:t>• Promouvoir le vélo au-delà du « trajet collège ». </a:t>
            </a:r>
          </a:p>
          <a:p>
            <a:pPr algn="just"/>
            <a:endParaRPr lang="fr-FR" sz="1600" dirty="0"/>
          </a:p>
        </p:txBody>
      </p:sp>
    </p:spTree>
    <p:extLst>
      <p:ext uri="{BB962C8B-B14F-4D97-AF65-F5344CB8AC3E}">
        <p14:creationId xmlns:p14="http://schemas.microsoft.com/office/powerpoint/2010/main" val="36919334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p:txBody>
          <a:bodyPr/>
          <a:lstStyle/>
          <a:p>
            <a:r>
              <a:rPr lang="fr-FR" sz="1200" dirty="0"/>
              <a:t>Département du Pas-de-Calais</a:t>
            </a:r>
          </a:p>
        </p:txBody>
      </p:sp>
      <p:sp>
        <p:nvSpPr>
          <p:cNvPr id="3" name="Espace réservé du texte 2"/>
          <p:cNvSpPr>
            <a:spLocks noGrp="1"/>
          </p:cNvSpPr>
          <p:nvPr>
            <p:ph type="body" sz="quarter" idx="12"/>
          </p:nvPr>
        </p:nvSpPr>
        <p:spPr/>
        <p:txBody>
          <a:bodyPr>
            <a:normAutofit fontScale="85000" lnSpcReduction="20000"/>
          </a:bodyPr>
          <a:lstStyle/>
          <a:p>
            <a:r>
              <a:rPr lang="fr-FR" dirty="0" smtClean="0"/>
              <a:t>Le 9.11.2020</a:t>
            </a:r>
            <a:endParaRPr lang="fr-FR" dirty="0"/>
          </a:p>
        </p:txBody>
      </p:sp>
      <p:sp>
        <p:nvSpPr>
          <p:cNvPr id="8" name="Espace réservé du contenu 3"/>
          <p:cNvSpPr>
            <a:spLocks noGrp="1"/>
          </p:cNvSpPr>
          <p:nvPr>
            <p:ph sz="quarter" idx="13"/>
          </p:nvPr>
        </p:nvSpPr>
        <p:spPr>
          <a:xfrm>
            <a:off x="1703512" y="1340768"/>
            <a:ext cx="8640960" cy="5184576"/>
          </a:xfrm>
        </p:spPr>
        <p:txBody>
          <a:bodyPr>
            <a:normAutofit fontScale="92500" lnSpcReduction="20000"/>
          </a:bodyPr>
          <a:lstStyle/>
          <a:p>
            <a:pPr algn="just"/>
            <a:r>
              <a:rPr lang="fr-FR" sz="2000" b="1" dirty="0"/>
              <a:t>Déroulement des études </a:t>
            </a:r>
          </a:p>
          <a:p>
            <a:pPr algn="just"/>
            <a:endParaRPr lang="fr-FR" sz="1000" dirty="0"/>
          </a:p>
          <a:p>
            <a:pPr algn="just"/>
            <a:r>
              <a:rPr lang="fr-FR" sz="1600" dirty="0"/>
              <a:t>• </a:t>
            </a:r>
            <a:r>
              <a:rPr lang="fr-FR" sz="1600" b="1" dirty="0"/>
              <a:t>Prise de contact =&gt; </a:t>
            </a:r>
            <a:r>
              <a:rPr lang="fr-FR" sz="1600" dirty="0"/>
              <a:t>rencontre entre la ville, l’intercommunalité, le principal du collège et le Département </a:t>
            </a:r>
          </a:p>
          <a:p>
            <a:pPr algn="just"/>
            <a:endParaRPr lang="fr-FR" sz="1000" dirty="0"/>
          </a:p>
          <a:p>
            <a:pPr algn="just"/>
            <a:r>
              <a:rPr lang="fr-FR" sz="1600" dirty="0"/>
              <a:t>• </a:t>
            </a:r>
            <a:r>
              <a:rPr lang="fr-FR" sz="1600" b="1" dirty="0"/>
              <a:t>Rencontre avec les collégiens cyclistes =&gt; </a:t>
            </a:r>
            <a:r>
              <a:rPr lang="fr-FR" sz="1600" dirty="0"/>
              <a:t>journée de sensibilisation et de connaissance des itinéraires empruntés par les élèves pour venir à vélo au collège (plan et questionnaire)</a:t>
            </a:r>
          </a:p>
          <a:p>
            <a:pPr algn="just"/>
            <a:endParaRPr lang="fr-FR" sz="1000" b="1" dirty="0"/>
          </a:p>
          <a:p>
            <a:pPr algn="just"/>
            <a:r>
              <a:rPr lang="fr-FR" sz="1600" b="1" dirty="0"/>
              <a:t>• Analyse des cartes et des questionnaires</a:t>
            </a:r>
          </a:p>
          <a:p>
            <a:pPr algn="just"/>
            <a:endParaRPr lang="fr-FR" sz="1000" b="1" dirty="0"/>
          </a:p>
          <a:p>
            <a:pPr algn="just"/>
            <a:r>
              <a:rPr lang="fr-FR" sz="1600" b="1" dirty="0"/>
              <a:t>• Visite de site =&gt; </a:t>
            </a:r>
            <a:r>
              <a:rPr lang="fr-FR" sz="1600" dirty="0"/>
              <a:t>identification des itinéraires, des zones dangereuses, des aménagements existants </a:t>
            </a:r>
          </a:p>
          <a:p>
            <a:pPr algn="just"/>
            <a:endParaRPr lang="fr-FR" sz="1000" b="1" dirty="0"/>
          </a:p>
          <a:p>
            <a:pPr algn="just"/>
            <a:r>
              <a:rPr lang="fr-FR" sz="1600" b="1" dirty="0"/>
              <a:t>• Diagnostic =&gt; </a:t>
            </a:r>
            <a:r>
              <a:rPr lang="fr-FR" sz="1600" dirty="0"/>
              <a:t>définition des aspects positifs et négatifs de chaque itinéraire </a:t>
            </a:r>
          </a:p>
          <a:p>
            <a:pPr algn="just"/>
            <a:endParaRPr lang="fr-FR" sz="1000" b="1" dirty="0"/>
          </a:p>
          <a:p>
            <a:pPr algn="just"/>
            <a:r>
              <a:rPr lang="fr-FR" sz="1600" b="1" dirty="0"/>
              <a:t>• Propositions d’aménagements =&gt; </a:t>
            </a:r>
            <a:r>
              <a:rPr lang="fr-FR" sz="1600" dirty="0"/>
              <a:t>solutions et chiffrage pour sécuriser les itinéraires </a:t>
            </a:r>
          </a:p>
          <a:p>
            <a:pPr algn="just"/>
            <a:endParaRPr lang="fr-FR" sz="1000" b="1" dirty="0"/>
          </a:p>
          <a:p>
            <a:pPr algn="just"/>
            <a:r>
              <a:rPr lang="fr-FR" sz="1600" b="1" dirty="0"/>
              <a:t>• Comité technique et comité de pilotage</a:t>
            </a:r>
          </a:p>
          <a:p>
            <a:pPr algn="just"/>
            <a:endParaRPr lang="fr-FR" sz="1000" b="1" dirty="0"/>
          </a:p>
          <a:p>
            <a:pPr algn="just"/>
            <a:r>
              <a:rPr lang="fr-FR" sz="1600" b="1" dirty="0"/>
              <a:t>• Rapport final</a:t>
            </a:r>
          </a:p>
          <a:p>
            <a:pPr algn="just"/>
            <a:endParaRPr lang="fr-FR" sz="1600" dirty="0"/>
          </a:p>
          <a:p>
            <a:pPr algn="just"/>
            <a:endParaRPr lang="fr-FR" sz="1600" dirty="0"/>
          </a:p>
        </p:txBody>
      </p:sp>
    </p:spTree>
    <p:extLst>
      <p:ext uri="{BB962C8B-B14F-4D97-AF65-F5344CB8AC3E}">
        <p14:creationId xmlns:p14="http://schemas.microsoft.com/office/powerpoint/2010/main" val="743105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solidFill>
                  <a:srgbClr val="66CBBA"/>
                </a:solidFill>
              </a:rPr>
              <a:t>2 modules de </a:t>
            </a:r>
            <a:r>
              <a:rPr lang="fr-FR" dirty="0" smtClean="0">
                <a:solidFill>
                  <a:srgbClr val="66CBBA"/>
                </a:solidFill>
              </a:rPr>
              <a:t>formation  </a:t>
            </a:r>
            <a:endParaRPr lang="fr-FR" dirty="0">
              <a:solidFill>
                <a:srgbClr val="66CBBA"/>
              </a:solidFill>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557984471"/>
              </p:ext>
            </p:extLst>
          </p:nvPr>
        </p:nvGraphicFramePr>
        <p:xfrm>
          <a:off x="353802" y="1475117"/>
          <a:ext cx="11567904" cy="5234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u numéro de diapositive 2"/>
          <p:cNvSpPr>
            <a:spLocks noGrp="1"/>
          </p:cNvSpPr>
          <p:nvPr>
            <p:ph type="sldNum" sz="quarter" idx="12"/>
          </p:nvPr>
        </p:nvSpPr>
        <p:spPr/>
        <p:txBody>
          <a:bodyPr/>
          <a:lstStyle/>
          <a:p>
            <a:fld id="{71766878-3199-4EAB-94E7-2D6D11070E14}" type="slidenum">
              <a:rPr lang="en-US" smtClean="0"/>
              <a:t>3</a:t>
            </a:fld>
            <a:endParaRPr lang="en-US" dirty="0"/>
          </a:p>
        </p:txBody>
      </p:sp>
    </p:spTree>
    <p:extLst>
      <p:ext uri="{BB962C8B-B14F-4D97-AF65-F5344CB8AC3E}">
        <p14:creationId xmlns:p14="http://schemas.microsoft.com/office/powerpoint/2010/main" val="33181994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p:txBody>
          <a:bodyPr/>
          <a:lstStyle/>
          <a:p>
            <a:r>
              <a:rPr lang="fr-FR" sz="1200" dirty="0"/>
              <a:t>Département du Pas-de-Calais</a:t>
            </a:r>
          </a:p>
        </p:txBody>
      </p:sp>
      <p:sp>
        <p:nvSpPr>
          <p:cNvPr id="3" name="Espace réservé du texte 2"/>
          <p:cNvSpPr>
            <a:spLocks noGrp="1"/>
          </p:cNvSpPr>
          <p:nvPr>
            <p:ph type="body" sz="quarter" idx="12"/>
          </p:nvPr>
        </p:nvSpPr>
        <p:spPr/>
        <p:txBody>
          <a:bodyPr>
            <a:normAutofit fontScale="85000" lnSpcReduction="20000"/>
          </a:bodyPr>
          <a:lstStyle/>
          <a:p>
            <a:r>
              <a:rPr lang="fr-FR" dirty="0" smtClean="0"/>
              <a:t>Le 9.11.2020</a:t>
            </a:r>
            <a:endParaRPr lang="fr-FR" dirty="0"/>
          </a:p>
        </p:txBody>
      </p:sp>
      <p:sp>
        <p:nvSpPr>
          <p:cNvPr id="8" name="Espace réservé du contenu 3"/>
          <p:cNvSpPr>
            <a:spLocks noGrp="1"/>
          </p:cNvSpPr>
          <p:nvPr>
            <p:ph sz="quarter" idx="13"/>
          </p:nvPr>
        </p:nvSpPr>
        <p:spPr>
          <a:xfrm>
            <a:off x="1775520" y="1268760"/>
            <a:ext cx="8640960" cy="5111898"/>
          </a:xfrm>
        </p:spPr>
        <p:txBody>
          <a:bodyPr>
            <a:normAutofit fontScale="92500" lnSpcReduction="20000"/>
          </a:bodyPr>
          <a:lstStyle/>
          <a:p>
            <a:pPr algn="just"/>
            <a:r>
              <a:rPr lang="fr-FR" sz="2000" b="1" dirty="0"/>
              <a:t>Zoom sur la rencontre avec les collégiens cyclistes </a:t>
            </a:r>
          </a:p>
          <a:p>
            <a:pPr algn="just"/>
            <a:endParaRPr lang="fr-FR" sz="1600" dirty="0"/>
          </a:p>
          <a:p>
            <a:pPr marL="285750" indent="-285750" algn="just">
              <a:buFont typeface="Arial" panose="020B0604020202020204" pitchFamily="34" charset="0"/>
              <a:buChar char="•"/>
            </a:pPr>
            <a:r>
              <a:rPr lang="fr-FR" sz="1600" b="1" dirty="0"/>
              <a:t>Sensibilisation avec l’Association Droit Au Vélo (environ 1h)</a:t>
            </a:r>
          </a:p>
          <a:p>
            <a:pPr algn="just"/>
            <a:endParaRPr lang="fr-FR" sz="1600" b="1" dirty="0"/>
          </a:p>
          <a:p>
            <a:pPr marL="285750" algn="just">
              <a:buFont typeface="Wingdings" panose="05000000000000000000" pitchFamily="2" charset="2"/>
              <a:buChar char="Ø"/>
            </a:pPr>
            <a:r>
              <a:rPr lang="fr-FR" sz="1600" dirty="0"/>
              <a:t> rappeler les éléments obligatoires sur le vélo</a:t>
            </a:r>
          </a:p>
          <a:p>
            <a:pPr marL="285750" algn="just">
              <a:buFont typeface="Wingdings" panose="05000000000000000000" pitchFamily="2" charset="2"/>
              <a:buChar char="Ø"/>
            </a:pPr>
            <a:r>
              <a:rPr lang="fr-FR" sz="1600" dirty="0"/>
              <a:t> rappeler le bon comportement sur la route</a:t>
            </a:r>
          </a:p>
          <a:p>
            <a:pPr marL="285750" algn="just"/>
            <a:endParaRPr lang="fr-FR" sz="1600" dirty="0"/>
          </a:p>
          <a:p>
            <a:pPr marL="285750" indent="-285750" algn="just">
              <a:buFont typeface="Arial" panose="020B0604020202020204" pitchFamily="34" charset="0"/>
              <a:buChar char="•"/>
            </a:pPr>
            <a:r>
              <a:rPr lang="fr-FR" sz="1600" b="1" dirty="0"/>
              <a:t>Atelier carte et questionnaire (environ 30 mn)</a:t>
            </a:r>
          </a:p>
          <a:p>
            <a:pPr algn="just"/>
            <a:endParaRPr lang="fr-FR" sz="1600" b="1" dirty="0"/>
          </a:p>
          <a:p>
            <a:pPr marL="285750" algn="just">
              <a:buFont typeface="Wingdings" panose="05000000000000000000" pitchFamily="2" charset="2"/>
              <a:buChar char="Ø"/>
            </a:pPr>
            <a:r>
              <a:rPr lang="fr-FR" sz="1600" dirty="0"/>
              <a:t> Répondre à un questionnaire sur la pratique pour venir au collège</a:t>
            </a:r>
          </a:p>
          <a:p>
            <a:pPr marL="285750" algn="just">
              <a:buFont typeface="Wingdings" panose="05000000000000000000" pitchFamily="2" charset="2"/>
              <a:buChar char="Ø"/>
            </a:pPr>
            <a:r>
              <a:rPr lang="fr-FR" sz="1600" dirty="0"/>
              <a:t> Repérer sur une carte les itinéraires pour venir au collège et les zones dangereuses et/ou les problèmes rencontrés</a:t>
            </a:r>
          </a:p>
          <a:p>
            <a:pPr algn="just"/>
            <a:endParaRPr lang="fr-FR" sz="1600" dirty="0"/>
          </a:p>
          <a:p>
            <a:pPr marL="285750" indent="-285750" algn="just">
              <a:buFont typeface="Arial" panose="020B0604020202020204" pitchFamily="34" charset="0"/>
              <a:buChar char="•"/>
            </a:pPr>
            <a:r>
              <a:rPr lang="fr-FR" sz="1600" b="1" dirty="0"/>
              <a:t>Atelier parcours de maniabilité (environ 30 mn)</a:t>
            </a:r>
          </a:p>
          <a:p>
            <a:pPr algn="just"/>
            <a:endParaRPr lang="fr-FR" sz="1600" b="1" dirty="0"/>
          </a:p>
          <a:p>
            <a:pPr marL="285750" algn="just">
              <a:buFont typeface="Wingdings" panose="05000000000000000000" pitchFamily="2" charset="2"/>
              <a:buChar char="Ø"/>
            </a:pPr>
            <a:r>
              <a:rPr lang="fr-FR" sz="1600" dirty="0"/>
              <a:t> Vérifier les éléments essentiels des vélos des collégiens (freins, gonflage des pneus)</a:t>
            </a:r>
          </a:p>
          <a:p>
            <a:pPr marL="285750" algn="just">
              <a:buFont typeface="Wingdings" panose="05000000000000000000" pitchFamily="2" charset="2"/>
              <a:buChar char="Ø"/>
            </a:pPr>
            <a:r>
              <a:rPr lang="fr-FR" sz="1600" dirty="0"/>
              <a:t> Vérifier l’aisance des collégiens sur leur vélo </a:t>
            </a:r>
          </a:p>
          <a:p>
            <a:pPr algn="just"/>
            <a:endParaRPr lang="fr-FR" sz="1600"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337" y="1916833"/>
            <a:ext cx="819657" cy="1135670"/>
          </a:xfrm>
          <a:prstGeom prst="rect">
            <a:avLst/>
          </a:prstGeom>
        </p:spPr>
      </p:pic>
      <p:pic>
        <p:nvPicPr>
          <p:cNvPr id="5" name="Image 4"/>
          <p:cNvPicPr>
            <a:picLocks noChangeAspect="1"/>
          </p:cNvPicPr>
          <p:nvPr/>
        </p:nvPicPr>
        <p:blipFill rotWithShape="1">
          <a:blip r:embed="rId3"/>
          <a:srcRect l="33661" t="23137" r="34567" b="10051"/>
          <a:stretch/>
        </p:blipFill>
        <p:spPr>
          <a:xfrm>
            <a:off x="7896200" y="1916833"/>
            <a:ext cx="864096" cy="1135670"/>
          </a:xfrm>
          <a:prstGeom prst="rect">
            <a:avLst/>
          </a:prstGeom>
        </p:spPr>
      </p:pic>
    </p:spTree>
    <p:extLst>
      <p:ext uri="{BB962C8B-B14F-4D97-AF65-F5344CB8AC3E}">
        <p14:creationId xmlns:p14="http://schemas.microsoft.com/office/powerpoint/2010/main" val="30131945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p:txBody>
          <a:bodyPr/>
          <a:lstStyle/>
          <a:p>
            <a:r>
              <a:rPr lang="fr-FR" sz="1200" dirty="0"/>
              <a:t>Département du Pas-de-Calais</a:t>
            </a:r>
          </a:p>
        </p:txBody>
      </p:sp>
      <p:sp>
        <p:nvSpPr>
          <p:cNvPr id="3" name="Espace réservé du texte 2"/>
          <p:cNvSpPr>
            <a:spLocks noGrp="1"/>
          </p:cNvSpPr>
          <p:nvPr>
            <p:ph type="body" sz="quarter" idx="12"/>
          </p:nvPr>
        </p:nvSpPr>
        <p:spPr/>
        <p:txBody>
          <a:bodyPr>
            <a:normAutofit fontScale="85000" lnSpcReduction="20000"/>
          </a:bodyPr>
          <a:lstStyle/>
          <a:p>
            <a:r>
              <a:rPr lang="fr-FR" dirty="0" smtClean="0"/>
              <a:t>Le 9.11.2020</a:t>
            </a:r>
            <a:endParaRPr lang="fr-FR" dirty="0"/>
          </a:p>
        </p:txBody>
      </p:sp>
      <p:sp>
        <p:nvSpPr>
          <p:cNvPr id="5" name="Espace réservé du contenu 3"/>
          <p:cNvSpPr txBox="1">
            <a:spLocks/>
          </p:cNvSpPr>
          <p:nvPr/>
        </p:nvSpPr>
        <p:spPr>
          <a:xfrm>
            <a:off x="1775520" y="1268760"/>
            <a:ext cx="8640960" cy="5111898"/>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2">
                    <a:lumMod val="75000"/>
                  </a:schemeClr>
                </a:solidFill>
                <a:latin typeface="Roboto" pitchFamily="2" charset="0"/>
                <a:ea typeface="Roboto" pitchFamily="2" charset="0"/>
                <a:cs typeface="+mn-cs"/>
              </a:defRPr>
            </a:lvl1pPr>
            <a:lvl2pPr marL="742950" indent="-285750" algn="l" defTabSz="914400" rtl="0" eaLnBrk="1" latinLnBrk="0" hangingPunct="1">
              <a:spcBef>
                <a:spcPct val="20000"/>
              </a:spcBef>
              <a:buFont typeface="Arial" pitchFamily="34" charset="0"/>
              <a:buChar char="–"/>
              <a:defRPr sz="2400" kern="1200">
                <a:solidFill>
                  <a:schemeClr val="tx2">
                    <a:lumMod val="75000"/>
                  </a:schemeClr>
                </a:solidFill>
                <a:latin typeface="Roboto" pitchFamily="2" charset="0"/>
                <a:ea typeface="Roboto" pitchFamily="2" charset="0"/>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75000"/>
                  </a:schemeClr>
                </a:solidFill>
                <a:latin typeface="Roboto" pitchFamily="2" charset="0"/>
                <a:ea typeface="Roboto" pitchFamily="2" charset="0"/>
                <a:cs typeface="+mn-cs"/>
              </a:defRPr>
            </a:lvl3pPr>
            <a:lvl4pPr marL="1600200" indent="-228600" algn="l" defTabSz="914400" rtl="0" eaLnBrk="1" latinLnBrk="0" hangingPunct="1">
              <a:spcBef>
                <a:spcPct val="20000"/>
              </a:spcBef>
              <a:buFont typeface="Arial" pitchFamily="34" charset="0"/>
              <a:buChar char="–"/>
              <a:defRPr sz="2400" kern="1200">
                <a:solidFill>
                  <a:schemeClr val="tx2">
                    <a:lumMod val="75000"/>
                  </a:schemeClr>
                </a:solidFill>
                <a:latin typeface="Roboto" pitchFamily="2" charset="0"/>
                <a:ea typeface="Roboto" pitchFamily="2" charset="0"/>
                <a:cs typeface="+mn-cs"/>
              </a:defRPr>
            </a:lvl4pPr>
            <a:lvl5pPr marL="2057400" indent="-228600" algn="l" defTabSz="914400" rtl="0" eaLnBrk="1" latinLnBrk="0" hangingPunct="1">
              <a:spcBef>
                <a:spcPct val="20000"/>
              </a:spcBef>
              <a:buFont typeface="Arial" pitchFamily="34" charset="0"/>
              <a:buChar char="»"/>
              <a:defRPr sz="2400" kern="1200">
                <a:solidFill>
                  <a:schemeClr val="tx2">
                    <a:lumMod val="75000"/>
                  </a:schemeClr>
                </a:solidFill>
                <a:latin typeface="Roboto" pitchFamily="2" charset="0"/>
                <a:ea typeface="Roboto" pitchFamily="2"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fr-FR" sz="2000" b="1" dirty="0"/>
              <a:t>Zoom sur le diagnostic</a:t>
            </a:r>
          </a:p>
          <a:p>
            <a:pPr algn="just"/>
            <a:endParaRPr lang="fr-FR" sz="1600" dirty="0"/>
          </a:p>
          <a:p>
            <a:pPr marL="285750" indent="-285750" algn="just">
              <a:buFont typeface="Arial" pitchFamily="34" charset="0"/>
              <a:buChar char="•"/>
            </a:pPr>
            <a:r>
              <a:rPr lang="fr-FR" sz="1600" b="1" dirty="0"/>
              <a:t>Réaliser un reportage photo pour chaque itinéraire</a:t>
            </a:r>
          </a:p>
          <a:p>
            <a:pPr algn="just"/>
            <a:endParaRPr lang="fr-FR" sz="1600" b="1" dirty="0"/>
          </a:p>
          <a:p>
            <a:pPr algn="just"/>
            <a:endParaRPr lang="fr-FR" sz="1600" dirty="0"/>
          </a:p>
          <a:p>
            <a:pPr algn="just"/>
            <a:endParaRPr lang="fr-FR" sz="1600" dirty="0"/>
          </a:p>
          <a:p>
            <a:pPr algn="just"/>
            <a:endParaRPr lang="fr-FR" sz="1600" dirty="0"/>
          </a:p>
          <a:p>
            <a:pPr algn="just"/>
            <a:endParaRPr lang="fr-FR" sz="1600" dirty="0"/>
          </a:p>
          <a:p>
            <a:pPr algn="just"/>
            <a:endParaRPr lang="fr-FR" sz="1600" dirty="0"/>
          </a:p>
          <a:p>
            <a:pPr algn="just"/>
            <a:endParaRPr lang="fr-FR" sz="1600" dirty="0"/>
          </a:p>
          <a:p>
            <a:pPr marL="285750" indent="-285750" algn="just">
              <a:buFont typeface="Arial" pitchFamily="34" charset="0"/>
              <a:buChar char="•"/>
            </a:pPr>
            <a:r>
              <a:rPr lang="fr-FR" sz="1600" b="1" dirty="0"/>
              <a:t>Lister les avantages et les inconvénients </a:t>
            </a:r>
          </a:p>
          <a:p>
            <a:pPr algn="just"/>
            <a:endParaRPr lang="fr-FR" sz="1600" b="1" dirty="0"/>
          </a:p>
          <a:p>
            <a:pPr algn="just"/>
            <a:endParaRPr lang="fr-FR" sz="1600" dirty="0"/>
          </a:p>
        </p:txBody>
      </p:sp>
      <p:pic>
        <p:nvPicPr>
          <p:cNvPr id="4" name="Image 3"/>
          <p:cNvPicPr>
            <a:picLocks noChangeAspect="1"/>
          </p:cNvPicPr>
          <p:nvPr/>
        </p:nvPicPr>
        <p:blipFill rotWithShape="1">
          <a:blip r:embed="rId2"/>
          <a:srcRect l="27323" t="34285" r="42156" b="38968"/>
          <a:stretch/>
        </p:blipFill>
        <p:spPr>
          <a:xfrm>
            <a:off x="4655841" y="2382738"/>
            <a:ext cx="2957427" cy="1619845"/>
          </a:xfrm>
          <a:prstGeom prst="rect">
            <a:avLst/>
          </a:prstGeom>
        </p:spPr>
      </p:pic>
      <p:pic>
        <p:nvPicPr>
          <p:cNvPr id="6" name="Image 5"/>
          <p:cNvPicPr>
            <a:picLocks noChangeAspect="1"/>
          </p:cNvPicPr>
          <p:nvPr/>
        </p:nvPicPr>
        <p:blipFill rotWithShape="1">
          <a:blip r:embed="rId2"/>
          <a:srcRect l="59265" t="33600" r="14497" b="48211"/>
          <a:stretch/>
        </p:blipFill>
        <p:spPr>
          <a:xfrm>
            <a:off x="2783632" y="4869160"/>
            <a:ext cx="2873774" cy="1245138"/>
          </a:xfrm>
          <a:prstGeom prst="rect">
            <a:avLst/>
          </a:prstGeom>
        </p:spPr>
      </p:pic>
      <p:pic>
        <p:nvPicPr>
          <p:cNvPr id="7" name="Image 6"/>
          <p:cNvPicPr>
            <a:picLocks noChangeAspect="1"/>
          </p:cNvPicPr>
          <p:nvPr/>
        </p:nvPicPr>
        <p:blipFill rotWithShape="1">
          <a:blip r:embed="rId2"/>
          <a:srcRect l="59405" t="52493" r="14262" b="26441"/>
          <a:stretch/>
        </p:blipFill>
        <p:spPr>
          <a:xfrm>
            <a:off x="5807968" y="4869160"/>
            <a:ext cx="2914984" cy="1457492"/>
          </a:xfrm>
          <a:prstGeom prst="rect">
            <a:avLst/>
          </a:prstGeom>
        </p:spPr>
      </p:pic>
    </p:spTree>
    <p:extLst>
      <p:ext uri="{BB962C8B-B14F-4D97-AF65-F5344CB8AC3E}">
        <p14:creationId xmlns:p14="http://schemas.microsoft.com/office/powerpoint/2010/main" val="11466234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p:txBody>
          <a:bodyPr/>
          <a:lstStyle/>
          <a:p>
            <a:r>
              <a:rPr lang="fr-FR" sz="1200" dirty="0"/>
              <a:t>Département du Pas-de-Calais</a:t>
            </a:r>
          </a:p>
        </p:txBody>
      </p:sp>
      <p:sp>
        <p:nvSpPr>
          <p:cNvPr id="3" name="Espace réservé du texte 2"/>
          <p:cNvSpPr>
            <a:spLocks noGrp="1"/>
          </p:cNvSpPr>
          <p:nvPr>
            <p:ph type="body" sz="quarter" idx="12"/>
          </p:nvPr>
        </p:nvSpPr>
        <p:spPr/>
        <p:txBody>
          <a:bodyPr>
            <a:normAutofit fontScale="85000" lnSpcReduction="20000"/>
          </a:bodyPr>
          <a:lstStyle/>
          <a:p>
            <a:r>
              <a:rPr lang="fr-FR" dirty="0" smtClean="0"/>
              <a:t>Le 9.11.2020</a:t>
            </a:r>
            <a:endParaRPr lang="fr-FR" dirty="0"/>
          </a:p>
        </p:txBody>
      </p:sp>
      <p:pic>
        <p:nvPicPr>
          <p:cNvPr id="4" name="Image 3"/>
          <p:cNvPicPr>
            <a:picLocks noChangeAspect="1"/>
          </p:cNvPicPr>
          <p:nvPr/>
        </p:nvPicPr>
        <p:blipFill rotWithShape="1">
          <a:blip r:embed="rId2"/>
          <a:srcRect l="28031" t="35806" r="14039" b="7385"/>
          <a:stretch/>
        </p:blipFill>
        <p:spPr>
          <a:xfrm>
            <a:off x="5591945" y="2924944"/>
            <a:ext cx="4115825" cy="2522602"/>
          </a:xfrm>
          <a:prstGeom prst="rect">
            <a:avLst/>
          </a:prstGeom>
        </p:spPr>
      </p:pic>
      <p:sp>
        <p:nvSpPr>
          <p:cNvPr id="7" name="Espace réservé du contenu 3"/>
          <p:cNvSpPr txBox="1">
            <a:spLocks/>
          </p:cNvSpPr>
          <p:nvPr/>
        </p:nvSpPr>
        <p:spPr>
          <a:xfrm>
            <a:off x="1705832" y="1341438"/>
            <a:ext cx="8640960" cy="5111898"/>
          </a:xfrm>
          <a:prstGeom prst="rect">
            <a:avLst/>
          </a:prstGeom>
        </p:spPr>
        <p:txBody>
          <a:bodyPr/>
          <a:lstStyle>
            <a:lvl1pPr marL="0" indent="0" algn="l" defTabSz="914400" rtl="0" eaLnBrk="1" latinLnBrk="0" hangingPunct="1">
              <a:spcBef>
                <a:spcPct val="20000"/>
              </a:spcBef>
              <a:buFont typeface="Arial" pitchFamily="34" charset="0"/>
              <a:buNone/>
              <a:defRPr sz="2400" kern="1200">
                <a:solidFill>
                  <a:schemeClr val="tx2">
                    <a:lumMod val="75000"/>
                  </a:schemeClr>
                </a:solidFill>
                <a:latin typeface="Roboto" pitchFamily="2" charset="0"/>
                <a:ea typeface="Roboto" pitchFamily="2" charset="0"/>
                <a:cs typeface="+mn-cs"/>
              </a:defRPr>
            </a:lvl1pPr>
            <a:lvl2pPr marL="742950" indent="-285750" algn="l" defTabSz="914400" rtl="0" eaLnBrk="1" latinLnBrk="0" hangingPunct="1">
              <a:spcBef>
                <a:spcPct val="20000"/>
              </a:spcBef>
              <a:buFont typeface="Arial" pitchFamily="34" charset="0"/>
              <a:buChar char="–"/>
              <a:defRPr sz="2400" kern="1200">
                <a:solidFill>
                  <a:schemeClr val="tx2">
                    <a:lumMod val="75000"/>
                  </a:schemeClr>
                </a:solidFill>
                <a:latin typeface="Roboto" pitchFamily="2" charset="0"/>
                <a:ea typeface="Roboto" pitchFamily="2" charset="0"/>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75000"/>
                  </a:schemeClr>
                </a:solidFill>
                <a:latin typeface="Roboto" pitchFamily="2" charset="0"/>
                <a:ea typeface="Roboto" pitchFamily="2" charset="0"/>
                <a:cs typeface="+mn-cs"/>
              </a:defRPr>
            </a:lvl3pPr>
            <a:lvl4pPr marL="1600200" indent="-228600" algn="l" defTabSz="914400" rtl="0" eaLnBrk="1" latinLnBrk="0" hangingPunct="1">
              <a:spcBef>
                <a:spcPct val="20000"/>
              </a:spcBef>
              <a:buFont typeface="Arial" pitchFamily="34" charset="0"/>
              <a:buChar char="–"/>
              <a:defRPr sz="2400" kern="1200">
                <a:solidFill>
                  <a:schemeClr val="tx2">
                    <a:lumMod val="75000"/>
                  </a:schemeClr>
                </a:solidFill>
                <a:latin typeface="Roboto" pitchFamily="2" charset="0"/>
                <a:ea typeface="Roboto" pitchFamily="2" charset="0"/>
                <a:cs typeface="+mn-cs"/>
              </a:defRPr>
            </a:lvl4pPr>
            <a:lvl5pPr marL="2057400" indent="-228600" algn="l" defTabSz="914400" rtl="0" eaLnBrk="1" latinLnBrk="0" hangingPunct="1">
              <a:spcBef>
                <a:spcPct val="20000"/>
              </a:spcBef>
              <a:buFont typeface="Arial" pitchFamily="34" charset="0"/>
              <a:buChar char="»"/>
              <a:defRPr sz="2400" kern="1200">
                <a:solidFill>
                  <a:schemeClr val="tx2">
                    <a:lumMod val="75000"/>
                  </a:schemeClr>
                </a:solidFill>
                <a:latin typeface="Roboto" pitchFamily="2" charset="0"/>
                <a:ea typeface="Roboto" pitchFamily="2"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fr-FR" sz="2000" b="1" dirty="0"/>
              <a:t>Zoom sur les propositions d’aménagements</a:t>
            </a:r>
          </a:p>
          <a:p>
            <a:pPr algn="just"/>
            <a:endParaRPr lang="fr-FR" sz="1600" dirty="0"/>
          </a:p>
          <a:p>
            <a:pPr marL="285750" indent="-285750" algn="just">
              <a:buFont typeface="Arial" pitchFamily="34" charset="0"/>
              <a:buChar char="•"/>
            </a:pPr>
            <a:r>
              <a:rPr lang="fr-FR" sz="1600" b="1" dirty="0"/>
              <a:t>Proposition d’aménagements cyclables sur les itinéraires identifiés</a:t>
            </a:r>
          </a:p>
          <a:p>
            <a:pPr algn="just"/>
            <a:endParaRPr lang="fr-FR" sz="1600" b="1" dirty="0"/>
          </a:p>
          <a:p>
            <a:pPr algn="just"/>
            <a:r>
              <a:rPr lang="fr-FR" sz="1600" b="1" dirty="0"/>
              <a:t>Exemples d’aménagement</a:t>
            </a:r>
          </a:p>
          <a:p>
            <a:pPr algn="just"/>
            <a:endParaRPr lang="fr-FR" sz="1600" b="1" dirty="0"/>
          </a:p>
          <a:p>
            <a:pPr marL="285750" algn="just"/>
            <a:r>
              <a:rPr lang="fr-FR" sz="1600" dirty="0"/>
              <a:t>	Voie verte, </a:t>
            </a:r>
          </a:p>
          <a:p>
            <a:pPr marL="285750" algn="just"/>
            <a:r>
              <a:rPr lang="fr-FR" sz="1600" dirty="0"/>
              <a:t>	Bande cyclable, </a:t>
            </a:r>
          </a:p>
          <a:p>
            <a:pPr marL="285750" algn="just"/>
            <a:r>
              <a:rPr lang="fr-FR" sz="1600" dirty="0"/>
              <a:t>	Piste cyclable,</a:t>
            </a:r>
          </a:p>
          <a:p>
            <a:pPr marL="285750" algn="just"/>
            <a:r>
              <a:rPr lang="fr-FR" sz="1600" dirty="0"/>
              <a:t>	</a:t>
            </a:r>
            <a:r>
              <a:rPr lang="fr-FR" sz="1600" dirty="0" err="1"/>
              <a:t>Chaucidou</a:t>
            </a:r>
            <a:r>
              <a:rPr lang="fr-FR" sz="1600" dirty="0"/>
              <a:t>, </a:t>
            </a:r>
          </a:p>
          <a:p>
            <a:pPr marL="285750" algn="just"/>
            <a:r>
              <a:rPr lang="fr-FR" sz="1600" dirty="0"/>
              <a:t>	Double sens cyclable, </a:t>
            </a:r>
          </a:p>
          <a:p>
            <a:pPr marL="285750" algn="just"/>
            <a:r>
              <a:rPr lang="fr-FR" sz="1600" dirty="0"/>
              <a:t>	Zone de rencontre, </a:t>
            </a:r>
          </a:p>
          <a:p>
            <a:pPr marL="285750" algn="just"/>
            <a:r>
              <a:rPr lang="fr-FR" sz="1600" dirty="0"/>
              <a:t>	</a:t>
            </a:r>
          </a:p>
          <a:p>
            <a:pPr algn="just"/>
            <a:endParaRPr lang="fr-FR" sz="1600" dirty="0"/>
          </a:p>
          <a:p>
            <a:pPr algn="just"/>
            <a:endParaRPr lang="fr-FR" sz="1600" dirty="0"/>
          </a:p>
        </p:txBody>
      </p:sp>
    </p:spTree>
    <p:extLst>
      <p:ext uri="{BB962C8B-B14F-4D97-AF65-F5344CB8AC3E}">
        <p14:creationId xmlns:p14="http://schemas.microsoft.com/office/powerpoint/2010/main" val="24716874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p:txBody>
          <a:bodyPr/>
          <a:lstStyle/>
          <a:p>
            <a:r>
              <a:rPr lang="fr-FR" sz="1200" dirty="0"/>
              <a:t>Département du Pas-de-Calais</a:t>
            </a:r>
          </a:p>
        </p:txBody>
      </p:sp>
      <p:sp>
        <p:nvSpPr>
          <p:cNvPr id="3" name="Espace réservé du texte 2"/>
          <p:cNvSpPr>
            <a:spLocks noGrp="1"/>
          </p:cNvSpPr>
          <p:nvPr>
            <p:ph type="body" sz="quarter" idx="12"/>
          </p:nvPr>
        </p:nvSpPr>
        <p:spPr/>
        <p:txBody>
          <a:bodyPr>
            <a:normAutofit fontScale="85000" lnSpcReduction="20000"/>
          </a:bodyPr>
          <a:lstStyle/>
          <a:p>
            <a:r>
              <a:rPr lang="fr-FR" dirty="0" smtClean="0"/>
              <a:t>Le 9.11.2020</a:t>
            </a:r>
            <a:endParaRPr lang="fr-FR" dirty="0"/>
          </a:p>
        </p:txBody>
      </p:sp>
      <p:sp>
        <p:nvSpPr>
          <p:cNvPr id="8" name="Espace réservé du contenu 3"/>
          <p:cNvSpPr>
            <a:spLocks noGrp="1"/>
          </p:cNvSpPr>
          <p:nvPr>
            <p:ph sz="quarter" idx="13"/>
          </p:nvPr>
        </p:nvSpPr>
        <p:spPr>
          <a:xfrm>
            <a:off x="1775520" y="1412776"/>
            <a:ext cx="8640960" cy="5111898"/>
          </a:xfrm>
        </p:spPr>
        <p:txBody>
          <a:bodyPr/>
          <a:lstStyle/>
          <a:p>
            <a:pPr algn="just"/>
            <a:r>
              <a:rPr lang="fr-FR" sz="2000" b="1" dirty="0"/>
              <a:t>Exemples de réalisation suite aux études</a:t>
            </a:r>
            <a:endParaRPr lang="fr-FR" sz="1600" dirty="0"/>
          </a:p>
          <a:p>
            <a:pPr algn="just"/>
            <a:endParaRPr lang="fr-FR" sz="1600" dirty="0"/>
          </a:p>
          <a:p>
            <a:pPr algn="just"/>
            <a:endParaRPr lang="fr-FR" sz="1600" dirty="0"/>
          </a:p>
        </p:txBody>
      </p:sp>
      <p:pic>
        <p:nvPicPr>
          <p:cNvPr id="4" name="Image 3"/>
          <p:cNvPicPr>
            <a:picLocks noChangeAspect="1"/>
          </p:cNvPicPr>
          <p:nvPr/>
        </p:nvPicPr>
        <p:blipFill rotWithShape="1">
          <a:blip r:embed="rId3"/>
          <a:srcRect l="20859" t="11800" r="20447" b="9307"/>
          <a:stretch/>
        </p:blipFill>
        <p:spPr>
          <a:xfrm>
            <a:off x="1708121" y="1910938"/>
            <a:ext cx="2746425" cy="2076566"/>
          </a:xfrm>
          <a:prstGeom prst="rect">
            <a:avLst/>
          </a:prstGeom>
        </p:spPr>
      </p:pic>
      <p:pic>
        <p:nvPicPr>
          <p:cNvPr id="5" name="Image 4"/>
          <p:cNvPicPr>
            <a:picLocks noChangeAspect="1"/>
          </p:cNvPicPr>
          <p:nvPr/>
        </p:nvPicPr>
        <p:blipFill rotWithShape="1">
          <a:blip r:embed="rId4"/>
          <a:srcRect l="20870" t="12367" r="20696" b="9719"/>
          <a:stretch/>
        </p:blipFill>
        <p:spPr>
          <a:xfrm>
            <a:off x="3801866" y="3226518"/>
            <a:ext cx="2438151" cy="1828613"/>
          </a:xfrm>
          <a:prstGeom prst="rect">
            <a:avLst/>
          </a:prstGeom>
        </p:spPr>
      </p:pic>
      <p:pic>
        <p:nvPicPr>
          <p:cNvPr id="7" name="Image 6"/>
          <p:cNvPicPr>
            <a:picLocks noChangeAspect="1"/>
          </p:cNvPicPr>
          <p:nvPr/>
        </p:nvPicPr>
        <p:blipFill rotWithShape="1">
          <a:blip r:embed="rId5"/>
          <a:srcRect l="21683" t="11807" r="22063" b="10407"/>
          <a:stretch/>
        </p:blipFill>
        <p:spPr>
          <a:xfrm>
            <a:off x="1716615" y="4485666"/>
            <a:ext cx="2431806" cy="1891404"/>
          </a:xfrm>
          <a:prstGeom prst="rect">
            <a:avLst/>
          </a:prstGeom>
        </p:spPr>
      </p:pic>
      <p:sp>
        <p:nvSpPr>
          <p:cNvPr id="9" name="ZoneTexte 8"/>
          <p:cNvSpPr txBox="1"/>
          <p:nvPr/>
        </p:nvSpPr>
        <p:spPr>
          <a:xfrm>
            <a:off x="2783768" y="4046417"/>
            <a:ext cx="2228370" cy="380337"/>
          </a:xfrm>
          <a:prstGeom prst="rect">
            <a:avLst/>
          </a:prstGeom>
          <a:noFill/>
        </p:spPr>
        <p:txBody>
          <a:bodyPr wrap="square" rtlCol="0">
            <a:spAutoFit/>
          </a:bodyPr>
          <a:lstStyle/>
          <a:p>
            <a:r>
              <a:rPr lang="fr-FR" dirty="0"/>
              <a:t>AVION</a:t>
            </a:r>
          </a:p>
        </p:txBody>
      </p:sp>
      <p:sp>
        <p:nvSpPr>
          <p:cNvPr id="10" name="ZoneTexte 9"/>
          <p:cNvSpPr txBox="1"/>
          <p:nvPr/>
        </p:nvSpPr>
        <p:spPr>
          <a:xfrm>
            <a:off x="8223606" y="3836001"/>
            <a:ext cx="2444394" cy="369332"/>
          </a:xfrm>
          <a:prstGeom prst="rect">
            <a:avLst/>
          </a:prstGeom>
          <a:noFill/>
        </p:spPr>
        <p:txBody>
          <a:bodyPr wrap="square" rtlCol="0">
            <a:spAutoFit/>
          </a:bodyPr>
          <a:lstStyle/>
          <a:p>
            <a:r>
              <a:rPr lang="fr-FR" dirty="0"/>
              <a:t>LIBERCOURT</a:t>
            </a:r>
          </a:p>
        </p:txBody>
      </p:sp>
      <p:pic>
        <p:nvPicPr>
          <p:cNvPr id="6" name="Image 5"/>
          <p:cNvPicPr>
            <a:picLocks noChangeAspect="1"/>
          </p:cNvPicPr>
          <p:nvPr/>
        </p:nvPicPr>
        <p:blipFill rotWithShape="1">
          <a:blip r:embed="rId6"/>
          <a:srcRect l="16954" t="24380" r="19189" b="14318"/>
          <a:stretch/>
        </p:blipFill>
        <p:spPr>
          <a:xfrm>
            <a:off x="7392144" y="4300603"/>
            <a:ext cx="3136264" cy="1881758"/>
          </a:xfrm>
          <a:prstGeom prst="rect">
            <a:avLst/>
          </a:prstGeom>
        </p:spPr>
      </p:pic>
      <p:pic>
        <p:nvPicPr>
          <p:cNvPr id="11" name="Image 10"/>
          <p:cNvPicPr>
            <a:picLocks noChangeAspect="1"/>
          </p:cNvPicPr>
          <p:nvPr/>
        </p:nvPicPr>
        <p:blipFill rotWithShape="1">
          <a:blip r:embed="rId7"/>
          <a:srcRect l="15859" t="27809" r="27465" b="22112"/>
          <a:stretch/>
        </p:blipFill>
        <p:spPr>
          <a:xfrm>
            <a:off x="7248128" y="1929234"/>
            <a:ext cx="3280280" cy="1811498"/>
          </a:xfrm>
          <a:prstGeom prst="rect">
            <a:avLst/>
          </a:prstGeom>
        </p:spPr>
      </p:pic>
    </p:spTree>
    <p:extLst>
      <p:ext uri="{BB962C8B-B14F-4D97-AF65-F5344CB8AC3E}">
        <p14:creationId xmlns:p14="http://schemas.microsoft.com/office/powerpoint/2010/main" val="2832853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42382" y="1385967"/>
            <a:ext cx="4590698" cy="4394988"/>
          </a:xfrm>
        </p:spPr>
        <p:txBody>
          <a:bodyPr/>
          <a:lstStyle/>
          <a:p>
            <a:r>
              <a:rPr lang="fr-FR" sz="3600" dirty="0" smtClean="0">
                <a:solidFill>
                  <a:schemeClr val="accent6"/>
                </a:solidFill>
              </a:rPr>
              <a:t>Echanges et questions </a:t>
            </a:r>
            <a:r>
              <a:rPr lang="fr-FR" sz="3600" dirty="0"/>
              <a:t/>
            </a:r>
            <a:br>
              <a:rPr lang="fr-FR" sz="3600" dirty="0"/>
            </a:br>
            <a:endParaRPr lang="fr-FR" sz="3600" dirty="0"/>
          </a:p>
        </p:txBody>
      </p:sp>
      <p:sp>
        <p:nvSpPr>
          <p:cNvPr id="3" name="Sous-titre 2"/>
          <p:cNvSpPr>
            <a:spLocks noGrp="1"/>
          </p:cNvSpPr>
          <p:nvPr>
            <p:ph type="subTitle" idx="1"/>
          </p:nvPr>
        </p:nvSpPr>
        <p:spPr/>
        <p:txBody>
          <a:bodyPr>
            <a:normAutofit/>
          </a:bodyPr>
          <a:lstStyle/>
          <a:p>
            <a:r>
              <a:rPr lang="fr-FR" b="0" dirty="0" smtClean="0"/>
              <a:t>Besoins, assistance, partenaires </a:t>
            </a:r>
            <a:endParaRPr lang="fr-FR" b="0" dirty="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34</a:t>
            </a:fld>
            <a:endParaRPr lang="en-US" dirty="0"/>
          </a:p>
        </p:txBody>
      </p:sp>
    </p:spTree>
    <p:extLst>
      <p:ext uri="{BB962C8B-B14F-4D97-AF65-F5344CB8AC3E}">
        <p14:creationId xmlns:p14="http://schemas.microsoft.com/office/powerpoint/2010/main" val="41510913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670595" y="1368715"/>
            <a:ext cx="5134272" cy="4394988"/>
          </a:xfrm>
        </p:spPr>
        <p:txBody>
          <a:bodyPr/>
          <a:lstStyle/>
          <a:p>
            <a:r>
              <a:rPr lang="fr-FR" sz="2800" dirty="0" smtClean="0">
                <a:solidFill>
                  <a:schemeClr val="accent6"/>
                </a:solidFill>
              </a:rPr>
              <a:t>Synthèse de la formation</a:t>
            </a:r>
            <a:br>
              <a:rPr lang="fr-FR" sz="2800" dirty="0" smtClean="0">
                <a:solidFill>
                  <a:schemeClr val="accent6"/>
                </a:solidFill>
              </a:rPr>
            </a:br>
            <a:r>
              <a:rPr lang="fr-FR" sz="2800" dirty="0" smtClean="0">
                <a:solidFill>
                  <a:schemeClr val="accent6"/>
                </a:solidFill>
              </a:rPr>
              <a:t> </a:t>
            </a:r>
            <a:br>
              <a:rPr lang="fr-FR" sz="2800" dirty="0" smtClean="0">
                <a:solidFill>
                  <a:schemeClr val="accent6"/>
                </a:solidFill>
              </a:rPr>
            </a:br>
            <a:r>
              <a:rPr lang="fr-FR" sz="2800" dirty="0" smtClean="0">
                <a:solidFill>
                  <a:schemeClr val="accent6"/>
                </a:solidFill>
              </a:rPr>
              <a:t>et </a:t>
            </a:r>
            <a:br>
              <a:rPr lang="fr-FR" sz="2800" dirty="0" smtClean="0">
                <a:solidFill>
                  <a:schemeClr val="accent6"/>
                </a:solidFill>
              </a:rPr>
            </a:br>
            <a:r>
              <a:rPr lang="fr-FR" sz="2800" dirty="0" smtClean="0">
                <a:solidFill>
                  <a:schemeClr val="accent6"/>
                </a:solidFill>
              </a:rPr>
              <a:t/>
            </a:r>
            <a:br>
              <a:rPr lang="fr-FR" sz="2800" dirty="0" smtClean="0">
                <a:solidFill>
                  <a:schemeClr val="accent6"/>
                </a:solidFill>
              </a:rPr>
            </a:br>
            <a:r>
              <a:rPr lang="fr-FR" sz="2800" dirty="0" smtClean="0">
                <a:solidFill>
                  <a:schemeClr val="accent6"/>
                </a:solidFill>
              </a:rPr>
              <a:t>accompagnement </a:t>
            </a:r>
            <a:br>
              <a:rPr lang="fr-FR" sz="2800" dirty="0" smtClean="0">
                <a:solidFill>
                  <a:schemeClr val="accent6"/>
                </a:solidFill>
              </a:rPr>
            </a:br>
            <a:r>
              <a:rPr lang="fr-FR" sz="2800" dirty="0" smtClean="0">
                <a:solidFill>
                  <a:schemeClr val="accent6"/>
                </a:solidFill>
              </a:rPr>
              <a:t>du CREM</a:t>
            </a:r>
            <a:r>
              <a:rPr lang="fr-FR" sz="2800" dirty="0"/>
              <a:t/>
            </a:r>
            <a:br>
              <a:rPr lang="fr-FR" sz="2800" dirty="0"/>
            </a:br>
            <a:endParaRPr lang="fr-FR" sz="2800" dirty="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35</a:t>
            </a:fld>
            <a:endParaRPr lang="en-US" dirty="0"/>
          </a:p>
        </p:txBody>
      </p:sp>
    </p:spTree>
    <p:extLst>
      <p:ext uri="{BB962C8B-B14F-4D97-AF65-F5344CB8AC3E}">
        <p14:creationId xmlns:p14="http://schemas.microsoft.com/office/powerpoint/2010/main" val="9801644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solidFill>
                  <a:srgbClr val="66C1BF"/>
                </a:solidFill>
              </a:rPr>
              <a:t>Le CREM accompagne les collèges pour l’élaboration de vos PDES </a:t>
            </a:r>
            <a:endParaRPr lang="fr-FR" sz="3600" dirty="0">
              <a:solidFill>
                <a:srgbClr val="66C1BF"/>
              </a:solidFill>
            </a:endParaRPr>
          </a:p>
        </p:txBody>
      </p:sp>
      <p:sp>
        <p:nvSpPr>
          <p:cNvPr id="3" name="Espace réservé du contenu 2"/>
          <p:cNvSpPr>
            <a:spLocks noGrp="1"/>
          </p:cNvSpPr>
          <p:nvPr>
            <p:ph idx="1"/>
          </p:nvPr>
        </p:nvSpPr>
        <p:spPr>
          <a:xfrm>
            <a:off x="1251678" y="1874517"/>
            <a:ext cx="7823049" cy="4616152"/>
          </a:xfrm>
        </p:spPr>
        <p:txBody>
          <a:bodyPr>
            <a:normAutofit/>
          </a:bodyPr>
          <a:lstStyle/>
          <a:p>
            <a:r>
              <a:rPr lang="fr-FR" sz="2400" dirty="0" smtClean="0"/>
              <a:t>Conseils sur la constitution et participation au comité de pilotage </a:t>
            </a:r>
          </a:p>
          <a:p>
            <a:endParaRPr lang="fr-FR" sz="2400" dirty="0" smtClean="0"/>
          </a:p>
          <a:p>
            <a:r>
              <a:rPr lang="fr-FR" sz="2400" dirty="0" smtClean="0"/>
              <a:t>Une assistance pour l’élaboration du diagnostic : </a:t>
            </a:r>
          </a:p>
          <a:p>
            <a:endParaRPr lang="fr-FR" sz="2400" dirty="0" smtClean="0"/>
          </a:p>
          <a:p>
            <a:pPr lvl="1"/>
            <a:r>
              <a:rPr lang="fr-FR" sz="2000" dirty="0" smtClean="0"/>
              <a:t>Mise en place et traitement des enquêtes déplacement numériques </a:t>
            </a:r>
          </a:p>
          <a:p>
            <a:pPr lvl="1"/>
            <a:r>
              <a:rPr lang="fr-FR" sz="2000" dirty="0" smtClean="0"/>
              <a:t>Accompagnement aux ballades urbaines </a:t>
            </a:r>
          </a:p>
          <a:p>
            <a:pPr marL="457200" lvl="1" indent="0">
              <a:buNone/>
            </a:pPr>
            <a:endParaRPr lang="fr-FR" sz="2000" dirty="0" smtClean="0"/>
          </a:p>
          <a:p>
            <a:r>
              <a:rPr lang="fr-FR" sz="2400" dirty="0" smtClean="0"/>
              <a:t>Mettre en place certaines actions dans mon collège (animations, conseils, etc.)</a:t>
            </a:r>
          </a:p>
          <a:p>
            <a:endParaRPr lang="fr-FR" sz="2400" dirty="0"/>
          </a:p>
          <a:p>
            <a:endParaRPr lang="fr-FR" sz="2400" dirty="0" smtClean="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36</a:t>
            </a:fld>
            <a:endParaRPr lang="en-US" dirty="0"/>
          </a:p>
        </p:txBody>
      </p:sp>
    </p:spTree>
    <p:extLst>
      <p:ext uri="{BB962C8B-B14F-4D97-AF65-F5344CB8AC3E}">
        <p14:creationId xmlns:p14="http://schemas.microsoft.com/office/powerpoint/2010/main" val="1810434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1214404" y="2031440"/>
            <a:ext cx="5423339" cy="2886668"/>
          </a:xfrm>
        </p:spPr>
        <p:txBody>
          <a:bodyPr>
            <a:normAutofit/>
          </a:bodyPr>
          <a:lstStyle/>
          <a:p>
            <a:pPr marL="0" indent="0" algn="ctr">
              <a:buNone/>
            </a:pPr>
            <a:endParaRPr lang="fr-FR" b="1" dirty="0">
              <a:solidFill>
                <a:schemeClr val="accent6"/>
              </a:solidFill>
            </a:endParaRPr>
          </a:p>
          <a:p>
            <a:pPr marL="0" indent="0" algn="ctr">
              <a:buNone/>
            </a:pPr>
            <a:r>
              <a:rPr lang="fr-FR" sz="2400" b="1" dirty="0" smtClean="0">
                <a:solidFill>
                  <a:schemeClr val="tx2"/>
                </a:solidFill>
              </a:rPr>
              <a:t>Contact du formateur : </a:t>
            </a:r>
          </a:p>
          <a:p>
            <a:pPr marL="0" indent="0" algn="ctr">
              <a:buNone/>
            </a:pPr>
            <a:r>
              <a:rPr lang="fr-FR" sz="2400" dirty="0"/>
              <a:t>Raphaël HONOREZ </a:t>
            </a:r>
            <a:br>
              <a:rPr lang="fr-FR" sz="2400" dirty="0"/>
            </a:br>
            <a:r>
              <a:rPr lang="fr-FR" sz="2400" dirty="0"/>
              <a:t>Chargé de mission PDES - </a:t>
            </a:r>
            <a:r>
              <a:rPr lang="fr-FR" sz="2400" dirty="0" err="1"/>
              <a:t>Crem</a:t>
            </a:r>
            <a:r>
              <a:rPr lang="fr-FR" sz="2400" dirty="0"/>
              <a:t> </a:t>
            </a:r>
            <a:br>
              <a:rPr lang="fr-FR" sz="2400" dirty="0"/>
            </a:br>
            <a:r>
              <a:rPr lang="fr-FR" sz="2400" dirty="0" smtClean="0"/>
              <a:t>Tél </a:t>
            </a:r>
            <a:r>
              <a:rPr lang="fr-FR" sz="2400" dirty="0"/>
              <a:t>: </a:t>
            </a:r>
            <a:r>
              <a:rPr lang="fr-FR" sz="2400" dirty="0" smtClean="0"/>
              <a:t>03 20 86 17 25</a:t>
            </a:r>
            <a:r>
              <a:rPr lang="fr-FR" sz="2400" dirty="0"/>
              <a:t/>
            </a:r>
            <a:br>
              <a:rPr lang="fr-FR" sz="2400" dirty="0"/>
            </a:br>
            <a:r>
              <a:rPr lang="fr-FR" sz="2400" dirty="0" smtClean="0">
                <a:hlinkClick r:id="rId3"/>
              </a:rPr>
              <a:t>contact@ecomobilite.org</a:t>
            </a:r>
            <a:r>
              <a:rPr lang="fr-FR" sz="2400" dirty="0" smtClean="0"/>
              <a:t> </a:t>
            </a:r>
          </a:p>
          <a:p>
            <a:pPr marL="0" indent="0" algn="ctr">
              <a:buNone/>
            </a:pPr>
            <a:endParaRPr lang="fr-FR" sz="2400" dirty="0"/>
          </a:p>
        </p:txBody>
      </p:sp>
      <p:sp>
        <p:nvSpPr>
          <p:cNvPr id="5" name="Rectangle 4"/>
          <p:cNvSpPr/>
          <p:nvPr/>
        </p:nvSpPr>
        <p:spPr>
          <a:xfrm>
            <a:off x="6637743" y="5138284"/>
            <a:ext cx="4726357" cy="369332"/>
          </a:xfrm>
          <a:prstGeom prst="rect">
            <a:avLst/>
          </a:prstGeom>
        </p:spPr>
        <p:txBody>
          <a:bodyPr wrap="none">
            <a:spAutoFit/>
          </a:bodyPr>
          <a:lstStyle/>
          <a:p>
            <a:pPr algn="ctr"/>
            <a:r>
              <a:rPr lang="fr-FR" dirty="0" smtClean="0">
                <a:hlinkClick r:id="rId4"/>
              </a:rPr>
              <a:t>http</a:t>
            </a:r>
            <a:r>
              <a:rPr lang="fr-FR" dirty="0">
                <a:hlinkClick r:id="rId4"/>
              </a:rPr>
              <a:t>://</a:t>
            </a:r>
            <a:r>
              <a:rPr lang="fr-FR" dirty="0" smtClean="0">
                <a:hlinkClick r:id="rId4"/>
              </a:rPr>
              <a:t>www.ecomobilite.org/Boite-a-outils-PDES</a:t>
            </a:r>
            <a:r>
              <a:rPr lang="fr-FR" dirty="0" smtClean="0"/>
              <a:t> </a:t>
            </a:r>
            <a:endParaRPr lang="fr-FR" dirty="0"/>
          </a:p>
        </p:txBody>
      </p:sp>
      <p:pic>
        <p:nvPicPr>
          <p:cNvPr id="6" name="Image 5"/>
          <p:cNvPicPr>
            <a:picLocks noChangeAspect="1"/>
          </p:cNvPicPr>
          <p:nvPr/>
        </p:nvPicPr>
        <p:blipFill>
          <a:blip r:embed="rId5"/>
          <a:stretch>
            <a:fillRect/>
          </a:stretch>
        </p:blipFill>
        <p:spPr>
          <a:xfrm>
            <a:off x="7362394" y="912795"/>
            <a:ext cx="3277057" cy="3686689"/>
          </a:xfrm>
          <a:prstGeom prst="rect">
            <a:avLst/>
          </a:prstGeom>
        </p:spPr>
      </p:pic>
      <p:sp>
        <p:nvSpPr>
          <p:cNvPr id="2" name="ZoneTexte 1"/>
          <p:cNvSpPr txBox="1"/>
          <p:nvPr/>
        </p:nvSpPr>
        <p:spPr>
          <a:xfrm>
            <a:off x="6421494" y="4741137"/>
            <a:ext cx="5158854" cy="353943"/>
          </a:xfrm>
          <a:prstGeom prst="rect">
            <a:avLst/>
          </a:prstGeom>
          <a:noFill/>
        </p:spPr>
        <p:txBody>
          <a:bodyPr wrap="square" rtlCol="0">
            <a:spAutoFit/>
          </a:bodyPr>
          <a:lstStyle/>
          <a:p>
            <a:pPr algn="ctr"/>
            <a:r>
              <a:rPr lang="fr-FR" sz="1700" dirty="0">
                <a:solidFill>
                  <a:schemeClr val="tx1">
                    <a:lumMod val="65000"/>
                    <a:lumOff val="35000"/>
                  </a:schemeClr>
                </a:solidFill>
              </a:rPr>
              <a:t>Ma boite à outils : </a:t>
            </a:r>
          </a:p>
        </p:txBody>
      </p:sp>
      <p:sp>
        <p:nvSpPr>
          <p:cNvPr id="3" name="Espace réservé du numéro de diapositive 2"/>
          <p:cNvSpPr>
            <a:spLocks noGrp="1"/>
          </p:cNvSpPr>
          <p:nvPr>
            <p:ph type="sldNum" sz="quarter" idx="12"/>
          </p:nvPr>
        </p:nvSpPr>
        <p:spPr/>
        <p:txBody>
          <a:bodyPr/>
          <a:lstStyle/>
          <a:p>
            <a:fld id="{71766878-3199-4EAB-94E7-2D6D11070E14}" type="slidenum">
              <a:rPr lang="en-US" smtClean="0"/>
              <a:t>37</a:t>
            </a:fld>
            <a:endParaRPr lang="en-US" dirty="0"/>
          </a:p>
        </p:txBody>
      </p:sp>
    </p:spTree>
    <p:extLst>
      <p:ext uri="{BB962C8B-B14F-4D97-AF65-F5344CB8AC3E}">
        <p14:creationId xmlns:p14="http://schemas.microsoft.com/office/powerpoint/2010/main" val="37064152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solidFill>
                  <a:srgbClr val="66C1BF"/>
                </a:solidFill>
              </a:rPr>
              <a:t>Autres Contacts </a:t>
            </a:r>
            <a:r>
              <a:rPr lang="fr-FR" sz="3600" dirty="0">
                <a:solidFill>
                  <a:srgbClr val="66C1BF"/>
                </a:solidFill>
              </a:rPr>
              <a:t>utiles </a:t>
            </a:r>
          </a:p>
        </p:txBody>
      </p:sp>
      <p:sp>
        <p:nvSpPr>
          <p:cNvPr id="3" name="Espace réservé du contenu 2"/>
          <p:cNvSpPr>
            <a:spLocks noGrp="1"/>
          </p:cNvSpPr>
          <p:nvPr>
            <p:ph idx="1"/>
          </p:nvPr>
        </p:nvSpPr>
        <p:spPr>
          <a:xfrm>
            <a:off x="1251678" y="1401331"/>
            <a:ext cx="10178322" cy="5320144"/>
          </a:xfrm>
        </p:spPr>
        <p:txBody>
          <a:bodyPr>
            <a:normAutofit/>
          </a:bodyPr>
          <a:lstStyle/>
          <a:p>
            <a:r>
              <a:rPr lang="fr-FR" b="1" dirty="0"/>
              <a:t>Aline </a:t>
            </a:r>
            <a:r>
              <a:rPr lang="fr-FR" b="1" dirty="0" err="1" smtClean="0"/>
              <a:t>Desbonnets</a:t>
            </a:r>
            <a:r>
              <a:rPr lang="fr-FR" b="1" dirty="0"/>
              <a:t> - </a:t>
            </a:r>
            <a:r>
              <a:rPr lang="fr-FR" b="1" dirty="0">
                <a:hlinkClick r:id="rId2"/>
              </a:rPr>
              <a:t>desbonnets.Aline@pasdecalais.fr</a:t>
            </a:r>
            <a:endParaRPr lang="fr-FR" b="1" dirty="0" smtClean="0"/>
          </a:p>
          <a:p>
            <a:pPr marL="0" indent="0">
              <a:buNone/>
            </a:pPr>
            <a:r>
              <a:rPr lang="fr-FR" b="1" dirty="0" smtClean="0"/>
              <a:t>Chargée </a:t>
            </a:r>
            <a:r>
              <a:rPr lang="fr-FR" b="1" dirty="0"/>
              <a:t>du suivi du schéma directeur départemental de la </a:t>
            </a:r>
            <a:r>
              <a:rPr lang="fr-FR" b="1" dirty="0" smtClean="0"/>
              <a:t>mobilité</a:t>
            </a:r>
          </a:p>
          <a:p>
            <a:endParaRPr lang="fr-FR" b="1" dirty="0"/>
          </a:p>
          <a:p>
            <a:r>
              <a:rPr lang="fr-FR" b="1" dirty="0" smtClean="0"/>
              <a:t>Sébastien </a:t>
            </a:r>
            <a:r>
              <a:rPr lang="fr-FR" b="1" dirty="0"/>
              <a:t>FOUGNIE - </a:t>
            </a:r>
            <a:r>
              <a:rPr lang="fr-FR" b="1" dirty="0" smtClean="0">
                <a:hlinkClick r:id="rId3"/>
              </a:rPr>
              <a:t>sebastien.fougnie@bethunebruay.fr</a:t>
            </a:r>
            <a:r>
              <a:rPr lang="fr-FR" b="1" dirty="0" smtClean="0"/>
              <a:t> </a:t>
            </a:r>
          </a:p>
          <a:p>
            <a:pPr marL="0" indent="0">
              <a:buNone/>
            </a:pPr>
            <a:r>
              <a:rPr lang="fr-FR" b="1" dirty="0" smtClean="0"/>
              <a:t>Directeur de l’urbanisme et de la mobilité</a:t>
            </a:r>
          </a:p>
          <a:p>
            <a:pPr marL="0" indent="0">
              <a:buNone/>
            </a:pPr>
            <a:endParaRPr lang="fr-FR" b="1" dirty="0"/>
          </a:p>
          <a:p>
            <a:r>
              <a:rPr lang="fr-FR" b="1" dirty="0" smtClean="0"/>
              <a:t>Jérémy SALOME </a:t>
            </a:r>
            <a:r>
              <a:rPr lang="fr-FR" b="1" dirty="0"/>
              <a:t>- </a:t>
            </a:r>
            <a:r>
              <a:rPr lang="fr-FR" b="1" dirty="0">
                <a:hlinkClick r:id="rId4"/>
              </a:rPr>
              <a:t>jsalome@smtag.fr</a:t>
            </a:r>
            <a:r>
              <a:rPr lang="fr-FR" b="1" dirty="0"/>
              <a:t> </a:t>
            </a:r>
            <a:endParaRPr lang="fr-FR" b="1" dirty="0" smtClean="0"/>
          </a:p>
          <a:p>
            <a:pPr marL="0" indent="0">
              <a:buNone/>
            </a:pPr>
            <a:r>
              <a:rPr lang="fr-FR" b="1" dirty="0" smtClean="0"/>
              <a:t>Chargé </a:t>
            </a:r>
            <a:r>
              <a:rPr lang="fr-FR" b="1" dirty="0"/>
              <a:t>de mission en mobilité innovante </a:t>
            </a:r>
            <a:endParaRPr lang="fr-FR" b="1" dirty="0" smtClean="0"/>
          </a:p>
          <a:p>
            <a:pPr marL="0" indent="0">
              <a:buNone/>
            </a:pPr>
            <a:endParaRPr lang="fr-FR" b="1" dirty="0"/>
          </a:p>
          <a:p>
            <a:r>
              <a:rPr lang="fr-FR" b="1" dirty="0" smtClean="0"/>
              <a:t>Aurélie BOUTELLIER </a:t>
            </a:r>
            <a:r>
              <a:rPr lang="fr-FR" b="1" dirty="0"/>
              <a:t>- David </a:t>
            </a:r>
            <a:r>
              <a:rPr lang="fr-FR" b="1" dirty="0" smtClean="0"/>
              <a:t>DOURLENS - </a:t>
            </a:r>
            <a:r>
              <a:rPr lang="fr-FR" b="1" dirty="0" smtClean="0">
                <a:hlinkClick r:id="rId5"/>
              </a:rPr>
              <a:t>bethune@droitauvelo.org</a:t>
            </a:r>
            <a:r>
              <a:rPr lang="fr-FR" b="1" dirty="0" smtClean="0"/>
              <a:t> </a:t>
            </a:r>
          </a:p>
          <a:p>
            <a:pPr marL="0" indent="0">
              <a:buNone/>
            </a:pPr>
            <a:r>
              <a:rPr lang="fr-FR" b="1" dirty="0" smtClean="0"/>
              <a:t>Antenne Béthune – Bruay-la-Buissière</a:t>
            </a:r>
            <a:endParaRPr lang="fr-FR" b="1" dirty="0"/>
          </a:p>
          <a:p>
            <a:endParaRPr lang="fr-FR" b="1" dirty="0"/>
          </a:p>
          <a:p>
            <a:endParaRPr lang="fr-FR" b="1" dirty="0"/>
          </a:p>
          <a:p>
            <a:endParaRPr lang="fr-FR" dirty="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t>38</a:t>
            </a:fld>
            <a:endParaRPr lang="en-US" dirty="0"/>
          </a:p>
        </p:txBody>
      </p:sp>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1746" y="382385"/>
            <a:ext cx="815639" cy="815639"/>
          </a:xfrm>
          <a:prstGeom prst="rect">
            <a:avLst/>
          </a:prstGeom>
        </p:spPr>
      </p:pic>
    </p:spTree>
    <p:extLst>
      <p:ext uri="{BB962C8B-B14F-4D97-AF65-F5344CB8AC3E}">
        <p14:creationId xmlns:p14="http://schemas.microsoft.com/office/powerpoint/2010/main" val="3978261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661969" y="1153055"/>
            <a:ext cx="5134272" cy="4394988"/>
          </a:xfrm>
        </p:spPr>
        <p:txBody>
          <a:bodyPr/>
          <a:lstStyle/>
          <a:p>
            <a:r>
              <a:rPr lang="fr-FR" sz="2800" dirty="0" smtClean="0">
                <a:solidFill>
                  <a:schemeClr val="accent6"/>
                </a:solidFill>
              </a:rPr>
              <a:t>Merci</a:t>
            </a:r>
            <a:br>
              <a:rPr lang="fr-FR" sz="2800" dirty="0" smtClean="0">
                <a:solidFill>
                  <a:schemeClr val="accent6"/>
                </a:solidFill>
              </a:rPr>
            </a:br>
            <a:r>
              <a:rPr lang="fr-FR" sz="2800" dirty="0" smtClean="0">
                <a:solidFill>
                  <a:schemeClr val="accent6"/>
                </a:solidFill>
              </a:rPr>
              <a:t/>
            </a:r>
            <a:br>
              <a:rPr lang="fr-FR" sz="2800" dirty="0" smtClean="0">
                <a:solidFill>
                  <a:schemeClr val="accent6"/>
                </a:solidFill>
              </a:rPr>
            </a:br>
            <a:r>
              <a:rPr lang="fr-FR" sz="2800" dirty="0">
                <a:solidFill>
                  <a:schemeClr val="accent6"/>
                </a:solidFill>
              </a:rPr>
              <a:t> </a:t>
            </a:r>
            <a:r>
              <a:rPr lang="fr-FR" sz="2800" dirty="0" smtClean="0">
                <a:solidFill>
                  <a:schemeClr val="accent6"/>
                </a:solidFill>
              </a:rPr>
              <a:t>de votre</a:t>
            </a:r>
            <a:br>
              <a:rPr lang="fr-FR" sz="2800" dirty="0" smtClean="0">
                <a:solidFill>
                  <a:schemeClr val="accent6"/>
                </a:solidFill>
              </a:rPr>
            </a:br>
            <a:r>
              <a:rPr lang="fr-FR" sz="2800" dirty="0" smtClean="0">
                <a:solidFill>
                  <a:schemeClr val="accent6"/>
                </a:solidFill>
              </a:rPr>
              <a:t> </a:t>
            </a:r>
            <a:br>
              <a:rPr lang="fr-FR" sz="2800" dirty="0" smtClean="0">
                <a:solidFill>
                  <a:schemeClr val="accent6"/>
                </a:solidFill>
              </a:rPr>
            </a:br>
            <a:r>
              <a:rPr lang="fr-FR" sz="2800" dirty="0" smtClean="0">
                <a:solidFill>
                  <a:schemeClr val="accent6"/>
                </a:solidFill>
              </a:rPr>
              <a:t>attention</a:t>
            </a:r>
            <a:endParaRPr lang="fr-FR" sz="2800" dirty="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39</a:t>
            </a:fld>
            <a:endParaRPr lang="en-US" dirty="0"/>
          </a:p>
        </p:txBody>
      </p:sp>
    </p:spTree>
    <p:extLst>
      <p:ext uri="{BB962C8B-B14F-4D97-AF65-F5344CB8AC3E}">
        <p14:creationId xmlns:p14="http://schemas.microsoft.com/office/powerpoint/2010/main" val="3962083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1554" y="382384"/>
            <a:ext cx="10178322" cy="1492132"/>
          </a:xfrm>
        </p:spPr>
        <p:txBody>
          <a:bodyPr/>
          <a:lstStyle/>
          <a:p>
            <a:r>
              <a:rPr lang="fr-FR" dirty="0" smtClean="0">
                <a:solidFill>
                  <a:srgbClr val="66CBBA"/>
                </a:solidFill>
              </a:rPr>
              <a:t>Déroulé de la formation</a:t>
            </a:r>
            <a:endParaRPr lang="fr-FR" dirty="0">
              <a:solidFill>
                <a:srgbClr val="66CBBA"/>
              </a:solidFill>
            </a:endParaRPr>
          </a:p>
        </p:txBody>
      </p:sp>
      <p:sp>
        <p:nvSpPr>
          <p:cNvPr id="3" name="Espace réservé du contenu 2"/>
          <p:cNvSpPr>
            <a:spLocks noGrp="1"/>
          </p:cNvSpPr>
          <p:nvPr>
            <p:ph idx="1"/>
          </p:nvPr>
        </p:nvSpPr>
        <p:spPr>
          <a:xfrm>
            <a:off x="1069675" y="1620078"/>
            <a:ext cx="6090249" cy="4755601"/>
          </a:xfrm>
        </p:spPr>
        <p:txBody>
          <a:bodyPr>
            <a:normAutofit/>
          </a:bodyPr>
          <a:lstStyle/>
          <a:p>
            <a:pPr marL="514350" indent="-514350">
              <a:buAutoNum type="arabicParenR"/>
            </a:pPr>
            <a:r>
              <a:rPr lang="fr-FR" sz="2800" dirty="0" err="1" smtClean="0">
                <a:solidFill>
                  <a:schemeClr val="accent6"/>
                </a:solidFill>
              </a:rPr>
              <a:t>Kahoot</a:t>
            </a:r>
            <a:r>
              <a:rPr lang="fr-FR" sz="2800" dirty="0" smtClean="0">
                <a:solidFill>
                  <a:schemeClr val="accent6"/>
                </a:solidFill>
              </a:rPr>
              <a:t> récapitulatif</a:t>
            </a:r>
            <a:endParaRPr lang="fr-FR" sz="2800" dirty="0">
              <a:solidFill>
                <a:schemeClr val="accent6"/>
              </a:solidFill>
            </a:endParaRPr>
          </a:p>
          <a:p>
            <a:pPr marL="514350" indent="-514350">
              <a:buAutoNum type="arabicParenR"/>
            </a:pPr>
            <a:r>
              <a:rPr lang="fr-FR" sz="2800" dirty="0" smtClean="0">
                <a:solidFill>
                  <a:schemeClr val="accent6"/>
                </a:solidFill>
              </a:rPr>
              <a:t>Rappel de la formation 1</a:t>
            </a:r>
            <a:endParaRPr lang="fr-FR" sz="2800" dirty="0">
              <a:solidFill>
                <a:schemeClr val="accent6"/>
              </a:solidFill>
            </a:endParaRPr>
          </a:p>
          <a:p>
            <a:pPr marL="514350" indent="-514350">
              <a:buFont typeface="Arial" panose="020B0604020202020204" pitchFamily="34" charset="0"/>
              <a:buAutoNum type="arabicParenR"/>
            </a:pPr>
            <a:r>
              <a:rPr lang="fr-FR" sz="2800" dirty="0" smtClean="0">
                <a:solidFill>
                  <a:schemeClr val="accent6"/>
                </a:solidFill>
              </a:rPr>
              <a:t>Tour de table / Point </a:t>
            </a:r>
            <a:r>
              <a:rPr lang="fr-FR" sz="2800" dirty="0">
                <a:solidFill>
                  <a:schemeClr val="accent6"/>
                </a:solidFill>
              </a:rPr>
              <a:t>d’étape sur les actions menées et projets en cours dans les collèges du </a:t>
            </a:r>
            <a:r>
              <a:rPr lang="fr-FR" sz="2800" dirty="0" smtClean="0">
                <a:solidFill>
                  <a:schemeClr val="accent6"/>
                </a:solidFill>
              </a:rPr>
              <a:t>district</a:t>
            </a:r>
          </a:p>
          <a:p>
            <a:pPr marL="514350" indent="-514350">
              <a:buFont typeface="Arial" panose="020B0604020202020204" pitchFamily="34" charset="0"/>
              <a:buAutoNum type="arabicParenR"/>
            </a:pPr>
            <a:r>
              <a:rPr lang="fr-FR" sz="2800" dirty="0" smtClean="0">
                <a:solidFill>
                  <a:schemeClr val="accent6"/>
                </a:solidFill>
              </a:rPr>
              <a:t>La mobilité sur mon territoire (spécificités, enjeux et acteur)</a:t>
            </a:r>
          </a:p>
          <a:p>
            <a:pPr marL="514350" indent="-514350">
              <a:buFont typeface="Arial" panose="020B0604020202020204" pitchFamily="34" charset="0"/>
              <a:buAutoNum type="arabicParenR"/>
            </a:pPr>
            <a:r>
              <a:rPr lang="fr-FR" sz="2800" dirty="0" smtClean="0">
                <a:solidFill>
                  <a:schemeClr val="accent6"/>
                </a:solidFill>
              </a:rPr>
              <a:t>Synthèse des échanges et conclusion </a:t>
            </a:r>
            <a:r>
              <a:rPr lang="fr-FR" dirty="0"/>
              <a:t>	</a:t>
            </a:r>
          </a:p>
          <a:p>
            <a:pPr marL="514350" indent="-514350">
              <a:buAutoNum type="arabicParenR"/>
            </a:pPr>
            <a:endParaRPr lang="fr-FR" sz="2800" dirty="0">
              <a:solidFill>
                <a:schemeClr val="accent6"/>
              </a:solidFill>
            </a:endParaRP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37595" t="13350" r="21594" b="15346"/>
          <a:stretch/>
        </p:blipFill>
        <p:spPr>
          <a:xfrm rot="5400000">
            <a:off x="7734874" y="1824656"/>
            <a:ext cx="3215919" cy="4214084"/>
          </a:xfrm>
          <a:prstGeom prst="ellipse">
            <a:avLst/>
          </a:prstGeom>
          <a:ln>
            <a:noFill/>
          </a:ln>
          <a:effectLst>
            <a:softEdge rad="112500"/>
          </a:effec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5"/>
          <p:cNvSpPr>
            <a:spLocks noGrp="1"/>
          </p:cNvSpPr>
          <p:nvPr>
            <p:ph type="sldNum" sz="quarter" idx="12"/>
          </p:nvPr>
        </p:nvSpPr>
        <p:spPr/>
        <p:txBody>
          <a:bodyPr/>
          <a:lstStyle/>
          <a:p>
            <a:fld id="{71766878-3199-4EAB-94E7-2D6D11070E14}" type="slidenum">
              <a:rPr lang="en-US" smtClean="0"/>
              <a:t>4</a:t>
            </a:fld>
            <a:endParaRPr lang="en-US" dirty="0"/>
          </a:p>
        </p:txBody>
      </p:sp>
    </p:spTree>
    <p:extLst>
      <p:ext uri="{BB962C8B-B14F-4D97-AF65-F5344CB8AC3E}">
        <p14:creationId xmlns:p14="http://schemas.microsoft.com/office/powerpoint/2010/main" val="1611237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3600" dirty="0" smtClean="0">
                <a:solidFill>
                  <a:schemeClr val="accent6"/>
                </a:solidFill>
              </a:rPr>
              <a:t>quizz </a:t>
            </a:r>
            <a:br>
              <a:rPr lang="fr-FR" sz="3600" dirty="0" smtClean="0">
                <a:solidFill>
                  <a:schemeClr val="accent6"/>
                </a:solidFill>
              </a:rPr>
            </a:br>
            <a:r>
              <a:rPr lang="fr-FR" sz="3600" dirty="0" smtClean="0">
                <a:solidFill>
                  <a:schemeClr val="accent6"/>
                </a:solidFill>
              </a:rPr>
              <a:t>en </a:t>
            </a:r>
            <a:r>
              <a:rPr lang="fr-FR" sz="3600" dirty="0">
                <a:solidFill>
                  <a:schemeClr val="accent6"/>
                </a:solidFill>
              </a:rPr>
              <a:t>direct </a:t>
            </a:r>
            <a:r>
              <a:rPr lang="fr-FR" sz="3600" dirty="0" err="1">
                <a:solidFill>
                  <a:schemeClr val="accent6"/>
                </a:solidFill>
              </a:rPr>
              <a:t>visio</a:t>
            </a:r>
            <a:r>
              <a:rPr lang="fr-FR" sz="3600" dirty="0">
                <a:solidFill>
                  <a:schemeClr val="accent6"/>
                </a:solidFill>
              </a:rPr>
              <a:t> </a:t>
            </a:r>
          </a:p>
        </p:txBody>
      </p:sp>
      <p:sp>
        <p:nvSpPr>
          <p:cNvPr id="3" name="Sous-titre 2"/>
          <p:cNvSpPr>
            <a:spLocks noGrp="1"/>
          </p:cNvSpPr>
          <p:nvPr>
            <p:ph type="subTitle" idx="1"/>
          </p:nvPr>
        </p:nvSpPr>
        <p:spPr>
          <a:xfrm>
            <a:off x="2215045" y="4297045"/>
            <a:ext cx="8045373" cy="742279"/>
          </a:xfrm>
        </p:spPr>
        <p:txBody>
          <a:bodyPr/>
          <a:lstStyle/>
          <a:p>
            <a:r>
              <a:rPr lang="fr-FR" u="sng" dirty="0"/>
              <a:t>kahoot.it</a:t>
            </a:r>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5</a:t>
            </a:fld>
            <a:endParaRPr lang="en-US" dirty="0"/>
          </a:p>
        </p:txBody>
      </p:sp>
    </p:spTree>
    <p:extLst>
      <p:ext uri="{BB962C8B-B14F-4D97-AF65-F5344CB8AC3E}">
        <p14:creationId xmlns:p14="http://schemas.microsoft.com/office/powerpoint/2010/main" val="36543585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8522" y="1385967"/>
            <a:ext cx="10318418" cy="4394988"/>
          </a:xfrm>
        </p:spPr>
        <p:txBody>
          <a:bodyPr/>
          <a:lstStyle/>
          <a:p>
            <a:r>
              <a:rPr lang="fr-FR" sz="3600" dirty="0" smtClean="0">
                <a:solidFill>
                  <a:schemeClr val="accent6"/>
                </a:solidFill>
              </a:rPr>
              <a:t>Rappel </a:t>
            </a:r>
            <a:br>
              <a:rPr lang="fr-FR" sz="3600" dirty="0" smtClean="0">
                <a:solidFill>
                  <a:schemeClr val="accent6"/>
                </a:solidFill>
              </a:rPr>
            </a:br>
            <a:r>
              <a:rPr lang="fr-FR" sz="3600" dirty="0" smtClean="0">
                <a:solidFill>
                  <a:schemeClr val="accent6"/>
                </a:solidFill>
              </a:rPr>
              <a:t>de la </a:t>
            </a:r>
            <a:br>
              <a:rPr lang="fr-FR" sz="3600" dirty="0" smtClean="0">
                <a:solidFill>
                  <a:schemeClr val="accent6"/>
                </a:solidFill>
              </a:rPr>
            </a:br>
            <a:r>
              <a:rPr lang="fr-FR" sz="3600" dirty="0" smtClean="0">
                <a:solidFill>
                  <a:schemeClr val="accent6"/>
                </a:solidFill>
              </a:rPr>
              <a:t>formation 1</a:t>
            </a:r>
            <a:r>
              <a:rPr lang="fr-FR" sz="3600" dirty="0"/>
              <a:t/>
            </a:r>
            <a:br>
              <a:rPr lang="fr-FR" sz="3600" dirty="0"/>
            </a:br>
            <a:endParaRPr lang="fr-FR" sz="3600" dirty="0"/>
          </a:p>
        </p:txBody>
      </p:sp>
      <p:sp>
        <p:nvSpPr>
          <p:cNvPr id="3" name="Sous-titre 2"/>
          <p:cNvSpPr>
            <a:spLocks noGrp="1"/>
          </p:cNvSpPr>
          <p:nvPr>
            <p:ph type="subTitle" idx="1"/>
          </p:nvPr>
        </p:nvSpPr>
        <p:spPr/>
        <p:txBody>
          <a:bodyPr/>
          <a:lstStyle/>
          <a:p>
            <a:r>
              <a:rPr lang="fr-FR" dirty="0"/>
              <a:t>Eléments </a:t>
            </a:r>
            <a:r>
              <a:rPr lang="fr-FR" dirty="0" smtClean="0"/>
              <a:t>à connaître </a:t>
            </a:r>
            <a:endParaRPr lang="fr-FR" dirty="0"/>
          </a:p>
        </p:txBody>
      </p:sp>
      <p:sp>
        <p:nvSpPr>
          <p:cNvPr id="4" name="Espace réservé du numéro de diapositive 3"/>
          <p:cNvSpPr>
            <a:spLocks noGrp="1"/>
          </p:cNvSpPr>
          <p:nvPr>
            <p:ph type="sldNum" sz="quarter" idx="12"/>
          </p:nvPr>
        </p:nvSpPr>
        <p:spPr/>
        <p:txBody>
          <a:bodyPr/>
          <a:lstStyle/>
          <a:p>
            <a:fld id="{71766878-3199-4EAB-94E7-2D6D11070E14}" type="slidenum">
              <a:rPr lang="en-US" smtClean="0"/>
              <a:pPr/>
              <a:t>6</a:t>
            </a:fld>
            <a:endParaRPr lang="en-US" dirty="0"/>
          </a:p>
        </p:txBody>
      </p:sp>
    </p:spTree>
    <p:extLst>
      <p:ext uri="{BB962C8B-B14F-4D97-AF65-F5344CB8AC3E}">
        <p14:creationId xmlns:p14="http://schemas.microsoft.com/office/powerpoint/2010/main" val="30108000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51678" y="208043"/>
            <a:ext cx="10178322" cy="795486"/>
          </a:xfrm>
        </p:spPr>
        <p:txBody>
          <a:bodyPr/>
          <a:lstStyle/>
          <a:p>
            <a:r>
              <a:rPr lang="fr-FR" dirty="0" smtClean="0">
                <a:solidFill>
                  <a:srgbClr val="66CBBA"/>
                </a:solidFill>
              </a:rPr>
              <a:t>Quels sont les enjeux d’un PDES ?</a:t>
            </a:r>
            <a:endParaRPr lang="fr-FR" dirty="0">
              <a:solidFill>
                <a:srgbClr val="66CBBA"/>
              </a:solidFill>
            </a:endParaRPr>
          </a:p>
        </p:txBody>
      </p:sp>
      <p:graphicFrame>
        <p:nvGraphicFramePr>
          <p:cNvPr id="6" name="Diagramme 5"/>
          <p:cNvGraphicFramePr/>
          <p:nvPr>
            <p:extLst>
              <p:ext uri="{D42A27DB-BD31-4B8C-83A1-F6EECF244321}">
                <p14:modId xmlns:p14="http://schemas.microsoft.com/office/powerpoint/2010/main" val="1141561977"/>
              </p:ext>
            </p:extLst>
          </p:nvPr>
        </p:nvGraphicFramePr>
        <p:xfrm>
          <a:off x="-487970" y="1813618"/>
          <a:ext cx="7937554" cy="5058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Espace réservé du numéro de diapositive 1"/>
          <p:cNvSpPr>
            <a:spLocks noGrp="1"/>
          </p:cNvSpPr>
          <p:nvPr>
            <p:ph type="sldNum" sz="quarter" idx="12"/>
          </p:nvPr>
        </p:nvSpPr>
        <p:spPr/>
        <p:txBody>
          <a:bodyPr/>
          <a:lstStyle/>
          <a:p>
            <a:fld id="{71766878-3199-4EAB-94E7-2D6D11070E14}" type="slidenum">
              <a:rPr lang="en-US" smtClean="0"/>
              <a:t>7</a:t>
            </a:fld>
            <a:endParaRPr lang="en-US" dirty="0"/>
          </a:p>
        </p:txBody>
      </p:sp>
      <p:sp>
        <p:nvSpPr>
          <p:cNvPr id="9" name="Espace réservé du contenu 2"/>
          <p:cNvSpPr txBox="1">
            <a:spLocks/>
          </p:cNvSpPr>
          <p:nvPr/>
        </p:nvSpPr>
        <p:spPr>
          <a:xfrm>
            <a:off x="938248" y="1003529"/>
            <a:ext cx="5085118" cy="5446295"/>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1600" b="1" dirty="0" smtClean="0">
                <a:solidFill>
                  <a:schemeClr val="accent1"/>
                </a:solidFill>
              </a:rPr>
              <a:t>3 dimensions du développement durable appliquées au enjeux des déplacements des collégiens </a:t>
            </a:r>
            <a:endParaRPr lang="fr-FR" sz="1600" b="1" dirty="0">
              <a:solidFill>
                <a:schemeClr val="accent1"/>
              </a:solidFill>
            </a:endParaRPr>
          </a:p>
        </p:txBody>
      </p:sp>
      <p:sp>
        <p:nvSpPr>
          <p:cNvPr id="10" name="Espace réservé du contenu 2"/>
          <p:cNvSpPr>
            <a:spLocks noGrp="1"/>
          </p:cNvSpPr>
          <p:nvPr>
            <p:ph idx="1"/>
          </p:nvPr>
        </p:nvSpPr>
        <p:spPr>
          <a:xfrm>
            <a:off x="5692650" y="1003529"/>
            <a:ext cx="6050780" cy="3507227"/>
          </a:xfrm>
        </p:spPr>
        <p:txBody>
          <a:bodyPr>
            <a:normAutofit/>
          </a:bodyPr>
          <a:lstStyle/>
          <a:p>
            <a:r>
              <a:rPr lang="fr-FR" sz="1600" b="1" dirty="0" smtClean="0">
                <a:solidFill>
                  <a:schemeClr val="accent1"/>
                </a:solidFill>
              </a:rPr>
              <a:t>Quels sont les gains </a:t>
            </a:r>
            <a:r>
              <a:rPr lang="fr-FR" sz="1600" b="1" dirty="0">
                <a:solidFill>
                  <a:schemeClr val="accent1"/>
                </a:solidFill>
              </a:rPr>
              <a:t>partagés pour élèves, parents, </a:t>
            </a:r>
            <a:r>
              <a:rPr lang="fr-FR" sz="1600" b="1" dirty="0" smtClean="0">
                <a:solidFill>
                  <a:schemeClr val="accent1"/>
                </a:solidFill>
              </a:rPr>
              <a:t>salariés ? </a:t>
            </a:r>
            <a:endParaRPr lang="fr-FR" sz="1400" dirty="0"/>
          </a:p>
          <a:p>
            <a:pPr lvl="1"/>
            <a:r>
              <a:rPr lang="fr-FR" sz="1400" dirty="0"/>
              <a:t>Réduction du budget transport</a:t>
            </a:r>
          </a:p>
          <a:p>
            <a:pPr lvl="1"/>
            <a:r>
              <a:rPr lang="fr-FR" sz="1400" dirty="0"/>
              <a:t>Réduction du stress lié au trajet (embouteillage, recherche de stationnement…)</a:t>
            </a:r>
          </a:p>
          <a:p>
            <a:pPr lvl="1"/>
            <a:r>
              <a:rPr lang="fr-FR" sz="1400" dirty="0"/>
              <a:t>Amélioration de la santé </a:t>
            </a:r>
          </a:p>
          <a:p>
            <a:pPr lvl="1"/>
            <a:r>
              <a:rPr lang="fr-FR" sz="1400" dirty="0" smtClean="0"/>
              <a:t>Amélioration de l’accessibilité </a:t>
            </a:r>
            <a:r>
              <a:rPr lang="fr-FR" sz="1400" dirty="0"/>
              <a:t>du site</a:t>
            </a:r>
          </a:p>
          <a:p>
            <a:pPr lvl="1"/>
            <a:r>
              <a:rPr lang="fr-FR" sz="1400" dirty="0"/>
              <a:t>Diminution du risque d’accidents</a:t>
            </a:r>
          </a:p>
          <a:p>
            <a:pPr lvl="1"/>
            <a:r>
              <a:rPr lang="fr-FR" sz="1400" dirty="0"/>
              <a:t>…</a:t>
            </a:r>
          </a:p>
          <a:p>
            <a:endParaRPr lang="fr-FR" b="1" dirty="0"/>
          </a:p>
        </p:txBody>
      </p:sp>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668" y="3992267"/>
            <a:ext cx="3652078" cy="20900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1606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0696" y="127946"/>
            <a:ext cx="10178322" cy="1492132"/>
          </a:xfrm>
        </p:spPr>
        <p:txBody>
          <a:bodyPr>
            <a:normAutofit/>
          </a:bodyPr>
          <a:lstStyle/>
          <a:p>
            <a:r>
              <a:rPr lang="fr-FR" dirty="0" smtClean="0">
                <a:solidFill>
                  <a:srgbClr val="66CBBA"/>
                </a:solidFill>
              </a:rPr>
              <a:t>Méthodologie PDES</a:t>
            </a:r>
            <a:r>
              <a:rPr lang="fr-FR" dirty="0" smtClean="0"/>
              <a:t/>
            </a:r>
            <a:br>
              <a:rPr lang="fr-FR" dirty="0" smtClean="0"/>
            </a:br>
            <a:r>
              <a:rPr lang="fr-FR" dirty="0" smtClean="0">
                <a:solidFill>
                  <a:srgbClr val="009A9B"/>
                </a:solidFill>
              </a:rPr>
              <a:t>Les Grandes étapes : </a:t>
            </a:r>
            <a:endParaRPr lang="fr-FR" dirty="0">
              <a:solidFill>
                <a:srgbClr val="009A9B"/>
              </a:solidFill>
            </a:endParaRPr>
          </a:p>
        </p:txBody>
      </p:sp>
      <p:graphicFrame>
        <p:nvGraphicFramePr>
          <p:cNvPr id="4" name="Diagramme 3"/>
          <p:cNvGraphicFramePr/>
          <p:nvPr>
            <p:extLst>
              <p:ext uri="{D42A27DB-BD31-4B8C-83A1-F6EECF244321}">
                <p14:modId xmlns:p14="http://schemas.microsoft.com/office/powerpoint/2010/main" val="3011853148"/>
              </p:ext>
            </p:extLst>
          </p:nvPr>
        </p:nvGraphicFramePr>
        <p:xfrm>
          <a:off x="2113922" y="780221"/>
          <a:ext cx="8945824" cy="5963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p:cNvPicPr>
            <a:picLocks noChangeAspect="1"/>
          </p:cNvPicPr>
          <p:nvPr/>
        </p:nvPicPr>
        <p:blipFill>
          <a:blip r:embed="rId8">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875817" y="5694375"/>
            <a:ext cx="6720437" cy="646331"/>
          </a:xfrm>
          <a:prstGeom prst="rect">
            <a:avLst/>
          </a:prstGeom>
        </p:spPr>
        <p:txBody>
          <a:bodyPr wrap="square">
            <a:spAutoFit/>
          </a:bodyPr>
          <a:lstStyle/>
          <a:p>
            <a:pPr marL="0" lvl="1" defTabSz="685800">
              <a:defRPr/>
            </a:pPr>
            <a:r>
              <a:rPr lang="fr-FR" dirty="0">
                <a:solidFill>
                  <a:schemeClr val="tx1">
                    <a:lumMod val="65000"/>
                    <a:lumOff val="35000"/>
                  </a:schemeClr>
                </a:solidFill>
              </a:rPr>
              <a:t>Désignation d’un </a:t>
            </a:r>
            <a:r>
              <a:rPr lang="fr-FR" dirty="0" smtClean="0">
                <a:solidFill>
                  <a:schemeClr val="tx1">
                    <a:lumMod val="65000"/>
                    <a:lumOff val="35000"/>
                  </a:schemeClr>
                </a:solidFill>
              </a:rPr>
              <a:t>référent PDES </a:t>
            </a:r>
            <a:r>
              <a:rPr lang="fr-FR" dirty="0">
                <a:solidFill>
                  <a:schemeClr val="tx1">
                    <a:lumMod val="65000"/>
                    <a:lumOff val="35000"/>
                  </a:schemeClr>
                </a:solidFill>
              </a:rPr>
              <a:t>auprès du Préfet de Département </a:t>
            </a:r>
            <a:r>
              <a:rPr lang="fr-FR" dirty="0" smtClean="0">
                <a:solidFill>
                  <a:schemeClr val="tx1">
                    <a:lumMod val="65000"/>
                    <a:lumOff val="35000"/>
                  </a:schemeClr>
                </a:solidFill>
              </a:rPr>
              <a:t>sur :  </a:t>
            </a:r>
            <a:r>
              <a:rPr lang="fr-FR" dirty="0">
                <a:solidFill>
                  <a:schemeClr val="tx1">
                    <a:lumMod val="65000"/>
                    <a:lumOff val="35000"/>
                  </a:schemeClr>
                </a:solidFill>
                <a:hlinkClick r:id="rId9"/>
              </a:rPr>
              <a:t>http://www.drealnpdc.fr/limesurvey/index.php?sid=66541&amp;lang=fr</a:t>
            </a:r>
            <a:r>
              <a:rPr lang="fr-FR" dirty="0">
                <a:solidFill>
                  <a:schemeClr val="tx1">
                    <a:lumMod val="65000"/>
                    <a:lumOff val="35000"/>
                  </a:schemeClr>
                </a:solidFill>
              </a:rPr>
              <a:t> </a:t>
            </a:r>
          </a:p>
        </p:txBody>
      </p:sp>
      <p:sp>
        <p:nvSpPr>
          <p:cNvPr id="3" name="Espace réservé du numéro de diapositive 2"/>
          <p:cNvSpPr>
            <a:spLocks noGrp="1"/>
          </p:cNvSpPr>
          <p:nvPr>
            <p:ph type="sldNum" sz="quarter" idx="12"/>
          </p:nvPr>
        </p:nvSpPr>
        <p:spPr/>
        <p:txBody>
          <a:bodyPr/>
          <a:lstStyle/>
          <a:p>
            <a:fld id="{71766878-3199-4EAB-94E7-2D6D11070E14}" type="slidenum">
              <a:rPr lang="en-US" smtClean="0"/>
              <a:t>8</a:t>
            </a:fld>
            <a:endParaRPr lang="en-US" dirty="0"/>
          </a:p>
        </p:txBody>
      </p:sp>
    </p:spTree>
    <p:extLst>
      <p:ext uri="{BB962C8B-B14F-4D97-AF65-F5344CB8AC3E}">
        <p14:creationId xmlns:p14="http://schemas.microsoft.com/office/powerpoint/2010/main" val="3881133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10232" y="186937"/>
            <a:ext cx="10178322" cy="871842"/>
          </a:xfrm>
        </p:spPr>
        <p:txBody>
          <a:bodyPr>
            <a:normAutofit/>
          </a:bodyPr>
          <a:lstStyle/>
          <a:p>
            <a:r>
              <a:rPr lang="fr-FR" dirty="0">
                <a:solidFill>
                  <a:srgbClr val="66CBBA"/>
                </a:solidFill>
              </a:rPr>
              <a:t>Chronologie d’un PDES</a:t>
            </a:r>
          </a:p>
        </p:txBody>
      </p:sp>
      <p:graphicFrame>
        <p:nvGraphicFramePr>
          <p:cNvPr id="5" name="Tableau 4"/>
          <p:cNvGraphicFramePr>
            <a:graphicFrameLocks noGrp="1"/>
          </p:cNvGraphicFramePr>
          <p:nvPr>
            <p:extLst>
              <p:ext uri="{D42A27DB-BD31-4B8C-83A1-F6EECF244321}">
                <p14:modId xmlns:p14="http://schemas.microsoft.com/office/powerpoint/2010/main" val="304378815"/>
              </p:ext>
            </p:extLst>
          </p:nvPr>
        </p:nvGraphicFramePr>
        <p:xfrm>
          <a:off x="1969037" y="1287380"/>
          <a:ext cx="9600111" cy="5418393"/>
        </p:xfrm>
        <a:graphic>
          <a:graphicData uri="http://schemas.openxmlformats.org/drawingml/2006/table">
            <a:tbl>
              <a:tblPr firstRow="1" bandRow="1">
                <a:tableStyleId>{68D230F3-CF80-4859-8CE7-A43EE81993B5}</a:tableStyleId>
              </a:tblPr>
              <a:tblGrid>
                <a:gridCol w="2179870">
                  <a:extLst>
                    <a:ext uri="{9D8B030D-6E8A-4147-A177-3AD203B41FA5}">
                      <a16:colId xmlns:a16="http://schemas.microsoft.com/office/drawing/2014/main" val="20000"/>
                    </a:ext>
                  </a:extLst>
                </a:gridCol>
                <a:gridCol w="7420241">
                  <a:extLst>
                    <a:ext uri="{9D8B030D-6E8A-4147-A177-3AD203B41FA5}">
                      <a16:colId xmlns:a16="http://schemas.microsoft.com/office/drawing/2014/main" val="20001"/>
                    </a:ext>
                  </a:extLst>
                </a:gridCol>
              </a:tblGrid>
              <a:tr h="1107951">
                <a:tc>
                  <a:txBody>
                    <a:bodyPr/>
                    <a:lstStyle/>
                    <a:p>
                      <a:pPr algn="ctr"/>
                      <a:r>
                        <a:rPr lang="fr-FR" sz="1600" b="1" dirty="0" smtClean="0">
                          <a:solidFill>
                            <a:schemeClr val="tx2"/>
                          </a:solidFill>
                        </a:rPr>
                        <a:t>Trimestre</a:t>
                      </a:r>
                      <a:r>
                        <a:rPr lang="fr-FR" sz="1600" b="1" baseline="0" dirty="0" smtClean="0">
                          <a:solidFill>
                            <a:schemeClr val="tx2"/>
                          </a:solidFill>
                        </a:rPr>
                        <a:t> 1</a:t>
                      </a:r>
                    </a:p>
                    <a:p>
                      <a:pPr algn="ctr"/>
                      <a:r>
                        <a:rPr lang="fr-FR" sz="1600" b="1" baseline="0" dirty="0" smtClean="0">
                          <a:solidFill>
                            <a:schemeClr val="tx2"/>
                          </a:solidFill>
                        </a:rPr>
                        <a:t>Sept. =&gt; Déc.</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solidFill>
                            <a:schemeClr val="accent2"/>
                          </a:solidFill>
                        </a:rPr>
                        <a:t>Constitution du partenariat </a:t>
                      </a:r>
                    </a:p>
                    <a:p>
                      <a:pPr marL="285750" indent="-285750">
                        <a:buFontTx/>
                        <a:buChar char="-"/>
                      </a:pPr>
                      <a:r>
                        <a:rPr lang="fr-FR" sz="1400" b="0" dirty="0" smtClean="0">
                          <a:solidFill>
                            <a:schemeClr val="accent2"/>
                          </a:solidFill>
                        </a:rPr>
                        <a:t>Prise de contact avec</a:t>
                      </a:r>
                      <a:r>
                        <a:rPr lang="fr-FR" sz="1400" b="0" baseline="0" dirty="0" smtClean="0">
                          <a:solidFill>
                            <a:schemeClr val="accent2"/>
                          </a:solidFill>
                        </a:rPr>
                        <a:t> membres du comite de pilotage</a:t>
                      </a:r>
                    </a:p>
                    <a:p>
                      <a:pPr marL="285750" indent="-285750">
                        <a:buFontTx/>
                        <a:buChar char="-"/>
                      </a:pPr>
                      <a:r>
                        <a:rPr lang="fr-FR" sz="1400" b="0" baseline="0" dirty="0" smtClean="0">
                          <a:solidFill>
                            <a:schemeClr val="accent2"/>
                          </a:solidFill>
                        </a:rPr>
                        <a:t>Mise en place d’un premier comité de pilotage / présentation de la démarche à tous les acteurs</a:t>
                      </a:r>
                    </a:p>
                    <a:p>
                      <a:pPr marL="285750" indent="-285750">
                        <a:buFontTx/>
                        <a:buChar char="-"/>
                      </a:pPr>
                      <a:r>
                        <a:rPr lang="fr-FR" sz="1400" b="0" baseline="0" dirty="0" smtClean="0">
                          <a:solidFill>
                            <a:schemeClr val="accent2"/>
                          </a:solidFill>
                        </a:rPr>
                        <a:t>Préparation phase diagnostic – état des lieux</a:t>
                      </a:r>
                      <a:endParaRPr lang="fr-FR" sz="1400" b="0" dirty="0">
                        <a:solidFill>
                          <a:schemeClr val="accent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62128">
                <a:tc>
                  <a:txBody>
                    <a:bodyPr/>
                    <a:lstStyle/>
                    <a:p>
                      <a:pPr algn="ctr"/>
                      <a:r>
                        <a:rPr lang="fr-FR" sz="1600" b="1" dirty="0" smtClean="0">
                          <a:solidFill>
                            <a:schemeClr val="tx2"/>
                          </a:solidFill>
                        </a:rPr>
                        <a:t>Trimestre</a:t>
                      </a:r>
                      <a:r>
                        <a:rPr lang="fr-FR" sz="1600" b="1" baseline="0" dirty="0" smtClean="0">
                          <a:solidFill>
                            <a:schemeClr val="tx2"/>
                          </a:solidFill>
                        </a:rPr>
                        <a:t> 2</a:t>
                      </a:r>
                    </a:p>
                    <a:p>
                      <a:pPr algn="ctr"/>
                      <a:r>
                        <a:rPr lang="fr-FR" sz="1600" b="1" baseline="0" dirty="0" smtClean="0">
                          <a:solidFill>
                            <a:schemeClr val="tx2"/>
                          </a:solidFill>
                        </a:rPr>
                        <a:t>Janv. =&gt; Mars.</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solidFill>
                            <a:schemeClr val="accent2"/>
                          </a:solidFill>
                        </a:rPr>
                        <a:t>Diagnostic mobilité</a:t>
                      </a:r>
                    </a:p>
                    <a:p>
                      <a:r>
                        <a:rPr lang="fr-FR" sz="1400" b="0" dirty="0" smtClean="0">
                          <a:solidFill>
                            <a:schemeClr val="accent2"/>
                          </a:solidFill>
                        </a:rPr>
                        <a:t>Diagnostic accessibilité,</a:t>
                      </a:r>
                      <a:r>
                        <a:rPr lang="fr-FR" sz="1400" b="0" baseline="0" dirty="0" smtClean="0">
                          <a:solidFill>
                            <a:schemeClr val="accent2"/>
                          </a:solidFill>
                        </a:rPr>
                        <a:t> stationnement</a:t>
                      </a:r>
                      <a:endParaRPr lang="fr-FR" sz="1400" b="0" dirty="0" smtClean="0">
                        <a:solidFill>
                          <a:schemeClr val="accent2"/>
                        </a:solidFill>
                      </a:endParaRPr>
                    </a:p>
                    <a:p>
                      <a:r>
                        <a:rPr lang="fr-FR" sz="1400" b="0" i="0" dirty="0" smtClean="0">
                          <a:solidFill>
                            <a:schemeClr val="accent2"/>
                          </a:solidFill>
                        </a:rPr>
                        <a:t>Questionnaire élèves / parents / salariés</a:t>
                      </a:r>
                    </a:p>
                    <a:p>
                      <a:endParaRPr lang="fr-FR" sz="1400" b="0" i="0" dirty="0" smtClean="0">
                        <a:solidFill>
                          <a:schemeClr val="accent2"/>
                        </a:solidFill>
                      </a:endParaRPr>
                    </a:p>
                    <a:p>
                      <a:r>
                        <a:rPr lang="fr-FR" sz="1400" b="1" i="0" dirty="0" smtClean="0">
                          <a:solidFill>
                            <a:schemeClr val="accent2"/>
                          </a:solidFill>
                        </a:rPr>
                        <a:t>ET</a:t>
                      </a:r>
                    </a:p>
                    <a:p>
                      <a:endParaRPr lang="fr-FR" sz="1400" b="1" i="0" dirty="0" smtClean="0">
                        <a:solidFill>
                          <a:schemeClr val="accent2"/>
                        </a:solidFill>
                      </a:endParaRPr>
                    </a:p>
                    <a:p>
                      <a:r>
                        <a:rPr lang="fr-FR" sz="1600" b="1" dirty="0" smtClean="0">
                          <a:solidFill>
                            <a:schemeClr val="accent2"/>
                          </a:solidFill>
                        </a:rPr>
                        <a:t>Elaboration du</a:t>
                      </a:r>
                      <a:r>
                        <a:rPr lang="fr-FR" sz="1600" b="1" baseline="0" dirty="0" smtClean="0">
                          <a:solidFill>
                            <a:schemeClr val="accent2"/>
                          </a:solidFill>
                        </a:rPr>
                        <a:t> </a:t>
                      </a:r>
                      <a:r>
                        <a:rPr lang="fr-FR" sz="1600" b="1" dirty="0" smtClean="0">
                          <a:solidFill>
                            <a:schemeClr val="accent2"/>
                          </a:solidFill>
                        </a:rPr>
                        <a:t>plan d’actions</a:t>
                      </a:r>
                    </a:p>
                    <a:p>
                      <a:r>
                        <a:rPr lang="fr-FR" sz="1400" dirty="0" smtClean="0">
                          <a:solidFill>
                            <a:schemeClr val="accent2"/>
                          </a:solidFill>
                        </a:rPr>
                        <a:t>Analyse de l’enquête mobilité </a:t>
                      </a:r>
                    </a:p>
                    <a:p>
                      <a:r>
                        <a:rPr lang="fr-FR" sz="1400" dirty="0" smtClean="0">
                          <a:solidFill>
                            <a:schemeClr val="accent2"/>
                          </a:solidFill>
                        </a:rPr>
                        <a:t>Concertation sur les résultats et axes de travail à</a:t>
                      </a:r>
                      <a:r>
                        <a:rPr lang="fr-FR" sz="1400" baseline="0" dirty="0" smtClean="0">
                          <a:solidFill>
                            <a:schemeClr val="accent2"/>
                          </a:solidFill>
                        </a:rPr>
                        <a:t> privilégier avec le comite de pilotage</a:t>
                      </a:r>
                      <a:endParaRPr lang="fr-FR" sz="1400" dirty="0" smtClean="0">
                        <a:solidFill>
                          <a:schemeClr val="accent2"/>
                        </a:solidFill>
                      </a:endParaRPr>
                    </a:p>
                    <a:p>
                      <a:r>
                        <a:rPr lang="fr-FR" sz="1400" dirty="0" smtClean="0">
                          <a:solidFill>
                            <a:schemeClr val="accent2"/>
                          </a:solidFill>
                        </a:rPr>
                        <a:t>Préparation du plan d’actions (possibilité</a:t>
                      </a:r>
                      <a:r>
                        <a:rPr lang="fr-FR" sz="1400" baseline="0" dirty="0" smtClean="0">
                          <a:solidFill>
                            <a:schemeClr val="accent2"/>
                          </a:solidFill>
                        </a:rPr>
                        <a:t> d’y travailler par ateliers)</a:t>
                      </a:r>
                      <a:endParaRPr lang="fr-FR" sz="1400" dirty="0" smtClean="0">
                        <a:solidFill>
                          <a:schemeClr val="accent2"/>
                        </a:solidFill>
                      </a:endParaRPr>
                    </a:p>
                    <a:p>
                      <a:endParaRPr lang="fr-FR" sz="1400" b="0" i="0" dirty="0">
                        <a:solidFill>
                          <a:schemeClr val="accent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91624">
                <a:tc>
                  <a:txBody>
                    <a:bodyPr/>
                    <a:lstStyle/>
                    <a:p>
                      <a:pPr algn="ctr"/>
                      <a:r>
                        <a:rPr lang="fr-FR" sz="1600" b="1" dirty="0" smtClean="0">
                          <a:solidFill>
                            <a:schemeClr val="tx2"/>
                          </a:solidFill>
                        </a:rPr>
                        <a:t>Trimestre 3</a:t>
                      </a:r>
                    </a:p>
                    <a:p>
                      <a:pPr algn="ctr"/>
                      <a:r>
                        <a:rPr lang="fr-FR" sz="1600" b="1" dirty="0" smtClean="0">
                          <a:solidFill>
                            <a:schemeClr val="tx2"/>
                          </a:solidFill>
                        </a:rPr>
                        <a:t>Avr. =&gt;</a:t>
                      </a:r>
                      <a:r>
                        <a:rPr lang="fr-FR" sz="1600" b="1" baseline="0" dirty="0" smtClean="0">
                          <a:solidFill>
                            <a:schemeClr val="tx2"/>
                          </a:solidFill>
                        </a:rPr>
                        <a:t> Juin.</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accent2"/>
                          </a:solidFill>
                        </a:rPr>
                        <a:t>Validation</a:t>
                      </a:r>
                      <a:r>
                        <a:rPr lang="fr-FR" sz="1600" b="1" baseline="0" dirty="0" smtClean="0">
                          <a:solidFill>
                            <a:schemeClr val="accent2"/>
                          </a:solidFill>
                        </a:rPr>
                        <a:t> et </a:t>
                      </a:r>
                      <a:r>
                        <a:rPr lang="fr-FR" sz="1600" b="1" kern="1200" dirty="0" smtClean="0">
                          <a:solidFill>
                            <a:schemeClr val="accent2"/>
                          </a:solidFill>
                          <a:latin typeface="+mn-lt"/>
                          <a:ea typeface="+mn-ea"/>
                          <a:cs typeface="+mn-cs"/>
                        </a:rPr>
                        <a:t>mise en place du </a:t>
                      </a:r>
                      <a:r>
                        <a:rPr lang="fr-FR" sz="1600" b="1" dirty="0" smtClean="0">
                          <a:solidFill>
                            <a:schemeClr val="accent2"/>
                          </a:solidFill>
                        </a:rPr>
                        <a:t>plan d’actions </a:t>
                      </a:r>
                    </a:p>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solidFill>
                            <a:schemeClr val="accent2"/>
                          </a:solidFill>
                        </a:rPr>
                        <a:t>Rédaction de fiches-actions</a:t>
                      </a:r>
                    </a:p>
                    <a:p>
                      <a:r>
                        <a:rPr lang="fr-FR" sz="1400" dirty="0" smtClean="0">
                          <a:solidFill>
                            <a:schemeClr val="accent2"/>
                          </a:solidFill>
                        </a:rPr>
                        <a:t>Formalisation du PDES -</a:t>
                      </a:r>
                      <a:r>
                        <a:rPr lang="fr-FR" sz="1400" baseline="0" dirty="0" smtClean="0">
                          <a:solidFill>
                            <a:schemeClr val="accent2"/>
                          </a:solidFill>
                        </a:rPr>
                        <a:t> Communication</a:t>
                      </a:r>
                      <a:endParaRPr lang="fr-FR" sz="1400" dirty="0" smtClean="0">
                        <a:solidFill>
                          <a:schemeClr val="accent2"/>
                        </a:solidFill>
                      </a:endParaRPr>
                    </a:p>
                    <a:p>
                      <a:r>
                        <a:rPr lang="fr-FR" sz="1400" dirty="0" smtClean="0">
                          <a:solidFill>
                            <a:schemeClr val="accent2"/>
                          </a:solidFill>
                        </a:rPr>
                        <a:t>Début de mise en œuvre avec actions expérimentales</a:t>
                      </a:r>
                    </a:p>
                    <a:p>
                      <a:endParaRPr lang="fr-FR" sz="1400" dirty="0">
                        <a:solidFill>
                          <a:schemeClr val="accent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1618">
                <a:tc>
                  <a:txBody>
                    <a:bodyPr/>
                    <a:lstStyle/>
                    <a:p>
                      <a:pPr algn="ctr"/>
                      <a:r>
                        <a:rPr lang="fr-FR" sz="1600" b="1" dirty="0" smtClean="0">
                          <a:solidFill>
                            <a:schemeClr val="tx2"/>
                          </a:solidFill>
                        </a:rPr>
                        <a:t>Chaque fin d’année scolaire </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solidFill>
                            <a:srgbClr val="009A9B"/>
                          </a:solidFill>
                        </a:rPr>
                        <a:t>Evaluation</a:t>
                      </a:r>
                      <a:r>
                        <a:rPr lang="fr-FR" sz="1400" b="1" dirty="0" smtClean="0">
                          <a:solidFill>
                            <a:srgbClr val="009A9B"/>
                          </a:solidFill>
                        </a:rPr>
                        <a:t> </a:t>
                      </a:r>
                      <a:r>
                        <a:rPr lang="fr-FR" sz="1400" dirty="0" smtClean="0">
                          <a:solidFill>
                            <a:srgbClr val="009A9B"/>
                          </a:solidFill>
                        </a:rPr>
                        <a:t>et réajustement du</a:t>
                      </a:r>
                      <a:r>
                        <a:rPr lang="fr-FR" sz="1400" baseline="0" dirty="0" smtClean="0">
                          <a:solidFill>
                            <a:srgbClr val="009A9B"/>
                          </a:solidFill>
                        </a:rPr>
                        <a:t> plan d’actions</a:t>
                      </a:r>
                      <a:endParaRPr lang="fr-FR" sz="1400" dirty="0">
                        <a:solidFill>
                          <a:srgbClr val="009A9B"/>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2" name="Double flèche horizontale 11"/>
          <p:cNvSpPr/>
          <p:nvPr/>
        </p:nvSpPr>
        <p:spPr>
          <a:xfrm rot="16200000">
            <a:off x="-1213152" y="3591792"/>
            <a:ext cx="5213684" cy="60486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168258" y="2601558"/>
            <a:ext cx="450864" cy="2585323"/>
          </a:xfrm>
          <a:prstGeom prst="rect">
            <a:avLst/>
          </a:prstGeom>
          <a:noFill/>
        </p:spPr>
        <p:txBody>
          <a:bodyPr wrap="square" rtlCol="0">
            <a:spAutoFit/>
          </a:bodyPr>
          <a:lstStyle/>
          <a:p>
            <a:pPr algn="ctr"/>
            <a:r>
              <a:rPr lang="fr-FR" dirty="0" smtClean="0">
                <a:solidFill>
                  <a:schemeClr val="bg1"/>
                </a:solidFill>
              </a:rPr>
              <a:t>A</a:t>
            </a:r>
          </a:p>
          <a:p>
            <a:pPr algn="ctr"/>
            <a:r>
              <a:rPr lang="fr-FR" dirty="0" smtClean="0">
                <a:solidFill>
                  <a:schemeClr val="bg1"/>
                </a:solidFill>
              </a:rPr>
              <a:t>N</a:t>
            </a:r>
          </a:p>
          <a:p>
            <a:pPr algn="ctr"/>
            <a:r>
              <a:rPr lang="fr-FR" dirty="0" smtClean="0">
                <a:solidFill>
                  <a:schemeClr val="bg1"/>
                </a:solidFill>
              </a:rPr>
              <a:t>I</a:t>
            </a:r>
          </a:p>
          <a:p>
            <a:pPr algn="ctr"/>
            <a:r>
              <a:rPr lang="fr-FR" dirty="0" smtClean="0">
                <a:solidFill>
                  <a:schemeClr val="bg1"/>
                </a:solidFill>
              </a:rPr>
              <a:t>M</a:t>
            </a:r>
          </a:p>
          <a:p>
            <a:pPr algn="ctr"/>
            <a:r>
              <a:rPr lang="fr-FR" dirty="0" smtClean="0">
                <a:solidFill>
                  <a:schemeClr val="bg1"/>
                </a:solidFill>
              </a:rPr>
              <a:t>A</a:t>
            </a:r>
          </a:p>
          <a:p>
            <a:pPr algn="ctr"/>
            <a:r>
              <a:rPr lang="fr-FR" dirty="0" smtClean="0">
                <a:solidFill>
                  <a:schemeClr val="bg1"/>
                </a:solidFill>
              </a:rPr>
              <a:t>T</a:t>
            </a:r>
          </a:p>
          <a:p>
            <a:pPr algn="ctr"/>
            <a:r>
              <a:rPr lang="fr-FR" dirty="0" smtClean="0">
                <a:solidFill>
                  <a:schemeClr val="bg1"/>
                </a:solidFill>
              </a:rPr>
              <a:t>I</a:t>
            </a:r>
          </a:p>
          <a:p>
            <a:pPr algn="ctr"/>
            <a:r>
              <a:rPr lang="fr-FR" dirty="0" smtClean="0">
                <a:solidFill>
                  <a:schemeClr val="bg1"/>
                </a:solidFill>
              </a:rPr>
              <a:t>O</a:t>
            </a:r>
          </a:p>
          <a:p>
            <a:pPr algn="ctr"/>
            <a:r>
              <a:rPr lang="fr-FR" dirty="0" smtClean="0">
                <a:solidFill>
                  <a:schemeClr val="bg1"/>
                </a:solidFill>
              </a:rPr>
              <a:t>N</a:t>
            </a:r>
            <a:endParaRPr lang="fr-FR" dirty="0">
              <a:solidFill>
                <a:schemeClr val="bg1"/>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0" y="-216999"/>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71766878-3199-4EAB-94E7-2D6D11070E14}" type="slidenum">
              <a:rPr lang="en-US" smtClean="0"/>
              <a:t>9</a:t>
            </a:fld>
            <a:endParaRPr lang="en-US" dirty="0"/>
          </a:p>
        </p:txBody>
      </p:sp>
    </p:spTree>
    <p:extLst>
      <p:ext uri="{BB962C8B-B14F-4D97-AF65-F5344CB8AC3E}">
        <p14:creationId xmlns:p14="http://schemas.microsoft.com/office/powerpoint/2010/main" val="2950512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Personnalisé 4">
      <a:dk1>
        <a:sysClr val="windowText" lastClr="000000"/>
      </a:dk1>
      <a:lt1>
        <a:sysClr val="window" lastClr="FFFFFF"/>
      </a:lt1>
      <a:dk2>
        <a:srgbClr val="E30613"/>
      </a:dk2>
      <a:lt2>
        <a:srgbClr val="F7F0DF"/>
      </a:lt2>
      <a:accent1>
        <a:srgbClr val="66C1BF"/>
      </a:accent1>
      <a:accent2>
        <a:srgbClr val="009A9B"/>
      </a:accent2>
      <a:accent3>
        <a:srgbClr val="66C1BF"/>
      </a:accent3>
      <a:accent4>
        <a:srgbClr val="7F7F7F"/>
      </a:accent4>
      <a:accent5>
        <a:srgbClr val="81B5A8"/>
      </a:accent5>
      <a:accent6>
        <a:srgbClr val="636455"/>
      </a:accent6>
      <a:hlink>
        <a:srgbClr val="81B5A8"/>
      </a:hlink>
      <a:folHlink>
        <a:srgbClr val="E30613"/>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nalisé 4">
    <a:dk1>
      <a:sysClr val="windowText" lastClr="000000"/>
    </a:dk1>
    <a:lt1>
      <a:sysClr val="window" lastClr="FFFFFF"/>
    </a:lt1>
    <a:dk2>
      <a:srgbClr val="E30613"/>
    </a:dk2>
    <a:lt2>
      <a:srgbClr val="F7F0DF"/>
    </a:lt2>
    <a:accent1>
      <a:srgbClr val="66C1BF"/>
    </a:accent1>
    <a:accent2>
      <a:srgbClr val="009A9B"/>
    </a:accent2>
    <a:accent3>
      <a:srgbClr val="66C1BF"/>
    </a:accent3>
    <a:accent4>
      <a:srgbClr val="7F7F7F"/>
    </a:accent4>
    <a:accent5>
      <a:srgbClr val="81B5A8"/>
    </a:accent5>
    <a:accent6>
      <a:srgbClr val="636455"/>
    </a:accent6>
    <a:hlink>
      <a:srgbClr val="81B5A8"/>
    </a:hlink>
    <a:folHlink>
      <a:srgbClr val="E30613"/>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3F6434F-2568-4A61-98A9-97395EF9326C}">
  <we:reference id="wa104381063" version="1.0.0.1" store="fr-FR"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8563</TotalTime>
  <Words>2354</Words>
  <Application>Microsoft Office PowerPoint</Application>
  <PresentationFormat>Grand écran</PresentationFormat>
  <Paragraphs>459</Paragraphs>
  <Slides>39</Slides>
  <Notes>15</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39</vt:i4>
      </vt:variant>
    </vt:vector>
  </HeadingPairs>
  <TitlesOfParts>
    <vt:vector size="50" baseType="lpstr">
      <vt:lpstr>Microsoft YaHei</vt:lpstr>
      <vt:lpstr>Arial</vt:lpstr>
      <vt:lpstr>Calibri</vt:lpstr>
      <vt:lpstr>Gill Sans MT</vt:lpstr>
      <vt:lpstr>Impact</vt:lpstr>
      <vt:lpstr>Roboto</vt:lpstr>
      <vt:lpstr>Roboto Cn</vt:lpstr>
      <vt:lpstr>Times New Roman</vt:lpstr>
      <vt:lpstr>Trebuchet MS</vt:lpstr>
      <vt:lpstr>Wingdings</vt:lpstr>
      <vt:lpstr>Badge</vt:lpstr>
      <vt:lpstr>Présentation PowerPoint</vt:lpstr>
      <vt:lpstr>La mobilité sur le territoire de mon collège </vt:lpstr>
      <vt:lpstr>2 modules de formation  </vt:lpstr>
      <vt:lpstr>Déroulé de la formation</vt:lpstr>
      <vt:lpstr>quizz  en direct visio </vt:lpstr>
      <vt:lpstr>Rappel  de la  formation 1 </vt:lpstr>
      <vt:lpstr>Quels sont les enjeux d’un PDES ?</vt:lpstr>
      <vt:lpstr>Méthodologie PDES Les Grandes étapes : </vt:lpstr>
      <vt:lpstr>Chronologie d’un PDES</vt:lpstr>
      <vt:lpstr>Organisation de la gouvernance</vt:lpstr>
      <vt:lpstr>Territoire &amp; acteurs</vt:lpstr>
      <vt:lpstr>Présentation PowerPoint</vt:lpstr>
      <vt:lpstr>Présentation PowerPoint</vt:lpstr>
      <vt:lpstr>Présentation PowerPoint</vt:lpstr>
      <vt:lpstr>Outils de diagnostic : </vt:lpstr>
      <vt:lpstr>Outils de diagnostic :  Comment utiliser les outils cartographiques pour le diagnostic de mon PDES ? </vt:lpstr>
      <vt:lpstr>Outils de diagnostic :  Comment utiliser les outils cartographiques pour le diagnostic de mon PDES ? </vt:lpstr>
      <vt:lpstr>Benchmark des actions</vt:lpstr>
      <vt:lpstr>Le Rapport DREAL (1 fois / an) </vt:lpstr>
      <vt:lpstr>Tour de table des collèges présents  </vt:lpstr>
      <vt:lpstr>Présenter mon collège et la mobilité de ses usagers</vt:lpstr>
      <vt:lpstr>La mobilité dans mon territoire </vt:lpstr>
      <vt:lpstr>Présentation des intervenants</vt:lpstr>
      <vt:lpstr>Présentation des intervenants</vt:lpstr>
      <vt:lpstr>Présentation des intervenants</vt:lpstr>
      <vt:lpstr>Présentation des intervenants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Echanges et questions  </vt:lpstr>
      <vt:lpstr>Synthèse de la formation   et   accompagnement  du CREM </vt:lpstr>
      <vt:lpstr>Le CREM accompagne les collèges pour l’élaboration de vos PDES </vt:lpstr>
      <vt:lpstr>Présentation PowerPoint</vt:lpstr>
      <vt:lpstr>Autres Contacts utiles </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PDES COLLEGES</dc:title>
  <dc:creator>pc</dc:creator>
  <cp:lastModifiedBy>pc</cp:lastModifiedBy>
  <cp:revision>298</cp:revision>
  <cp:lastPrinted>2020-10-14T07:26:41Z</cp:lastPrinted>
  <dcterms:created xsi:type="dcterms:W3CDTF">2020-02-18T08:59:39Z</dcterms:created>
  <dcterms:modified xsi:type="dcterms:W3CDTF">2020-11-06T22:50:38Z</dcterms:modified>
</cp:coreProperties>
</file>