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7" r:id="rId3"/>
  </p:sldMasterIdLst>
  <p:notesMasterIdLst>
    <p:notesMasterId r:id="rId13"/>
  </p:notesMasterIdLst>
  <p:handoutMasterIdLst>
    <p:handoutMasterId r:id="rId14"/>
  </p:handoutMasterIdLst>
  <p:sldIdLst>
    <p:sldId id="277" r:id="rId4"/>
    <p:sldId id="267" r:id="rId5"/>
    <p:sldId id="269" r:id="rId6"/>
    <p:sldId id="270" r:id="rId7"/>
    <p:sldId id="271" r:id="rId8"/>
    <p:sldId id="272" r:id="rId9"/>
    <p:sldId id="273" r:id="rId10"/>
    <p:sldId id="276" r:id="rId11"/>
    <p:sldId id="275" r:id="rId12"/>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9" d="100"/>
          <a:sy n="59" d="100"/>
        </p:scale>
        <p:origin x="78"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7798317-790A-429D-A165-940494F366F7}" type="datetimeFigureOut">
              <a:rPr lang="fr-FR" smtClean="0"/>
              <a:t>03/10/2023</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4514DA77-3C36-459A-8C8A-36440656673C}" type="slidenum">
              <a:rPr lang="fr-FR" smtClean="0"/>
              <a:t>‹N°›</a:t>
            </a:fld>
            <a:endParaRPr lang="fr-FR"/>
          </a:p>
        </p:txBody>
      </p:sp>
    </p:spTree>
    <p:extLst>
      <p:ext uri="{BB962C8B-B14F-4D97-AF65-F5344CB8AC3E}">
        <p14:creationId xmlns:p14="http://schemas.microsoft.com/office/powerpoint/2010/main" val="2417146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205844B-34E8-499A-99C4-A23323B0798A}" type="datetimeFigureOut">
              <a:rPr lang="fr-FR" smtClean="0"/>
              <a:t>03/10/2023</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BB160BF-B0DE-4D84-BE9C-3D372183DCD5}" type="slidenum">
              <a:rPr lang="fr-FR" smtClean="0"/>
              <a:t>‹N°›</a:t>
            </a:fld>
            <a:endParaRPr lang="fr-FR"/>
          </a:p>
        </p:txBody>
      </p:sp>
    </p:spTree>
    <p:extLst>
      <p:ext uri="{BB962C8B-B14F-4D97-AF65-F5344CB8AC3E}">
        <p14:creationId xmlns:p14="http://schemas.microsoft.com/office/powerpoint/2010/main" val="1528541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20650" y="882650"/>
            <a:ext cx="7732713" cy="4351338"/>
          </a:xfrm>
        </p:spPr>
      </p:sp>
      <p:sp>
        <p:nvSpPr>
          <p:cNvPr id="3" name="Espace réservé des notes 2"/>
          <p:cNvSpPr txBox="1">
            <a:spLocks noGrp="1"/>
          </p:cNvSpPr>
          <p:nvPr>
            <p:ph type="body" sz="quarter" idx="1"/>
          </p:nvPr>
        </p:nvSpPr>
        <p:spPr/>
        <p:txBody>
          <a:bodyPr/>
          <a:lstStyle/>
          <a:p>
            <a:endParaRPr lang="fr-FR"/>
          </a:p>
        </p:txBody>
      </p:sp>
      <p:sp>
        <p:nvSpPr>
          <p:cNvPr id="4" name="Espace réservé du numéro de diapositive 3"/>
          <p:cNvSpPr txBox="1"/>
          <p:nvPr/>
        </p:nvSpPr>
        <p:spPr>
          <a:xfrm>
            <a:off x="4241323" y="11026777"/>
            <a:ext cx="3251826" cy="579964"/>
          </a:xfrm>
          <a:prstGeom prst="rect">
            <a:avLst/>
          </a:prstGeom>
          <a:noFill/>
          <a:ln cap="flat">
            <a:noFill/>
          </a:ln>
        </p:spPr>
        <p:txBody>
          <a:bodyPr vert="horz" wrap="square" lIns="0" tIns="0" rIns="0" bIns="0" anchor="b" anchorCtr="0" compatLnSpc="1">
            <a:noAutofit/>
          </a:bodyPr>
          <a:lstStyle/>
          <a:p>
            <a:pPr marL="0" marR="0" lvl="0" indent="0" algn="r" defTabSz="91440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fld id="{2123FFF7-3760-45A1-8CDE-5C796455304D}"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t>3</a:t>
            </a:fld>
            <a:endParaRPr kumimoji="0" lang="fr-FR" sz="1400" b="0" i="0" u="none" strike="noStrike" kern="1200" cap="none" spc="0" normalizeH="0" baseline="0" noProof="0">
              <a:ln>
                <a:noFill/>
              </a:ln>
              <a:solidFill>
                <a:srgbClr val="000000"/>
              </a:solidFill>
              <a:effectLst/>
              <a:uLnTx/>
              <a:uFillTx/>
              <a:latin typeface="Times New Roman" pitchFamily="18"/>
              <a:ea typeface="Segoe UI" pitchFamily="2"/>
              <a:cs typeface="Tahoma" pitchFamily="2"/>
            </a:endParaRPr>
          </a:p>
        </p:txBody>
      </p:sp>
    </p:spTree>
    <p:extLst>
      <p:ext uri="{BB962C8B-B14F-4D97-AF65-F5344CB8AC3E}">
        <p14:creationId xmlns:p14="http://schemas.microsoft.com/office/powerpoint/2010/main" val="1189086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20650" y="882650"/>
            <a:ext cx="7732713" cy="4351338"/>
          </a:xfrm>
        </p:spPr>
      </p:sp>
      <p:sp>
        <p:nvSpPr>
          <p:cNvPr id="3" name="Espace réservé des notes 2"/>
          <p:cNvSpPr txBox="1">
            <a:spLocks noGrp="1"/>
          </p:cNvSpPr>
          <p:nvPr>
            <p:ph type="body" sz="quarter" idx="1"/>
          </p:nvPr>
        </p:nvSpPr>
        <p:spPr/>
        <p:txBody>
          <a:bodyPr/>
          <a:lstStyle/>
          <a:p>
            <a:endParaRPr lang="fr-FR"/>
          </a:p>
        </p:txBody>
      </p:sp>
      <p:sp>
        <p:nvSpPr>
          <p:cNvPr id="4" name="Espace réservé du numéro de diapositive 3"/>
          <p:cNvSpPr txBox="1"/>
          <p:nvPr/>
        </p:nvSpPr>
        <p:spPr>
          <a:xfrm>
            <a:off x="4241323" y="11026777"/>
            <a:ext cx="3251826" cy="579964"/>
          </a:xfrm>
          <a:prstGeom prst="rect">
            <a:avLst/>
          </a:prstGeom>
          <a:noFill/>
          <a:ln cap="flat">
            <a:noFill/>
          </a:ln>
        </p:spPr>
        <p:txBody>
          <a:bodyPr vert="horz" wrap="square" lIns="0" tIns="0" rIns="0" bIns="0" anchor="b" anchorCtr="0" compatLnSpc="1">
            <a:noAutofit/>
          </a:bodyPr>
          <a:lstStyle/>
          <a:p>
            <a:pPr marL="0" marR="0" lvl="0" indent="0" algn="r" defTabSz="91440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fld id="{8EBECB00-5E67-481D-AAE1-EE2BB524A4B7}"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t>4</a:t>
            </a:fld>
            <a:endParaRPr kumimoji="0" lang="fr-FR" sz="1400" b="0" i="0" u="none" strike="noStrike" kern="1200" cap="none" spc="0" normalizeH="0" baseline="0" noProof="0">
              <a:ln>
                <a:noFill/>
              </a:ln>
              <a:solidFill>
                <a:srgbClr val="000000"/>
              </a:solidFill>
              <a:effectLst/>
              <a:uLnTx/>
              <a:uFillTx/>
              <a:latin typeface="Times New Roman" pitchFamily="18"/>
              <a:ea typeface="Segoe UI" pitchFamily="2"/>
              <a:cs typeface="Tahoma" pitchFamily="2"/>
            </a:endParaRPr>
          </a:p>
        </p:txBody>
      </p:sp>
    </p:spTree>
    <p:extLst>
      <p:ext uri="{BB962C8B-B14F-4D97-AF65-F5344CB8AC3E}">
        <p14:creationId xmlns:p14="http://schemas.microsoft.com/office/powerpoint/2010/main" val="279376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20650" y="882650"/>
            <a:ext cx="7732713" cy="4351338"/>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solidFill>
                  <a:schemeClr val="tx1"/>
                </a:solidFill>
              </a:rPr>
              <a:t>Un cycle SRAV s’appuie sur 3 blocs, 10H minimum dispensées en 5 ou 6 séances </a:t>
            </a:r>
          </a:p>
          <a:p>
            <a:r>
              <a:rPr lang="fr-FR"/>
              <a:t>Le bloc 3 est l’enjeu du SRAV</a:t>
            </a:r>
          </a:p>
          <a:p>
            <a:r>
              <a:rPr lang="fr-FR"/>
              <a:t>Le bloc 3 présente des difficultés de mise en œuvre pour les personnes non professionnelles qui n’auraient pas eu le parcours de formation et de mise en situation adapté (enseignants…) et exige un encadrement conséquent.</a:t>
            </a:r>
          </a:p>
          <a:p>
            <a:endParaRPr lang="fr-FR"/>
          </a:p>
          <a:p>
            <a:r>
              <a:rPr lang="fr-FR"/>
              <a:t>Ne remplace pas l’APER (s’articule avec la partie « l’élève rouleur »).</a:t>
            </a:r>
          </a:p>
          <a:p>
            <a:r>
              <a:rPr lang="fr-FR"/>
              <a:t>https://www.youtube.com/watch?v=ST9hpTOg6GI</a:t>
            </a:r>
          </a:p>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07A521-2C14-412F-AA8C-F8A7E15837A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8105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9:notes"/>
          <p:cNvSpPr txBox="1">
            <a:spLocks noGrp="1"/>
          </p:cNvSpPr>
          <p:nvPr>
            <p:ph type="body" idx="1"/>
          </p:nvPr>
        </p:nvSpPr>
        <p:spPr>
          <a:xfrm>
            <a:off x="673788" y="5118725"/>
            <a:ext cx="5390305" cy="484931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9:notes"/>
          <p:cNvSpPr>
            <a:spLocks noGrp="1" noRot="1" noChangeAspect="1"/>
          </p:cNvSpPr>
          <p:nvPr>
            <p:ph type="sldImg" idx="2"/>
          </p:nvPr>
        </p:nvSpPr>
        <p:spPr>
          <a:xfrm>
            <a:off x="-223838" y="808038"/>
            <a:ext cx="7185026" cy="40417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4656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C39B8BF8-AEB7-4011-B382-EB509FE86E74}" type="datetimeFigureOut">
              <a:rPr lang="fr-FR" smtClean="0"/>
              <a:t>03/10/2023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4A4419-84CC-4C14-AB73-8FABA34C8643}" type="slidenum">
              <a:rPr lang="fr-FR" smtClean="0"/>
              <a:t>‹N°›</a:t>
            </a:fld>
            <a:endParaRPr lang="fr-FR"/>
          </a:p>
        </p:txBody>
      </p:sp>
    </p:spTree>
    <p:extLst>
      <p:ext uri="{BB962C8B-B14F-4D97-AF65-F5344CB8AC3E}">
        <p14:creationId xmlns:p14="http://schemas.microsoft.com/office/powerpoint/2010/main" val="1259741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39B8BF8-AEB7-4011-B382-EB509FE86E74}" type="datetimeFigureOut">
              <a:rPr lang="fr-FR" smtClean="0"/>
              <a:t>03/10/2023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4A4419-84CC-4C14-AB73-8FABA34C8643}" type="slidenum">
              <a:rPr lang="fr-FR" smtClean="0"/>
              <a:t>‹N°›</a:t>
            </a:fld>
            <a:endParaRPr lang="fr-FR"/>
          </a:p>
        </p:txBody>
      </p:sp>
    </p:spTree>
    <p:extLst>
      <p:ext uri="{BB962C8B-B14F-4D97-AF65-F5344CB8AC3E}">
        <p14:creationId xmlns:p14="http://schemas.microsoft.com/office/powerpoint/2010/main" val="3662957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39B8BF8-AEB7-4011-B382-EB509FE86E74}" type="datetimeFigureOut">
              <a:rPr lang="fr-FR" smtClean="0"/>
              <a:t>03/10/2023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4A4419-84CC-4C14-AB73-8FABA34C8643}" type="slidenum">
              <a:rPr lang="fr-FR" smtClean="0"/>
              <a:t>‹N°›</a:t>
            </a:fld>
            <a:endParaRPr lang="fr-FR"/>
          </a:p>
        </p:txBody>
      </p:sp>
    </p:spTree>
    <p:extLst>
      <p:ext uri="{BB962C8B-B14F-4D97-AF65-F5344CB8AC3E}">
        <p14:creationId xmlns:p14="http://schemas.microsoft.com/office/powerpoint/2010/main" val="2267982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E+IMAGE ROSE">
    <p:spTree>
      <p:nvGrpSpPr>
        <p:cNvPr id="1" name=""/>
        <p:cNvGrpSpPr/>
        <p:nvPr/>
      </p:nvGrpSpPr>
      <p:grpSpPr>
        <a:xfrm>
          <a:off x="0" y="0"/>
          <a:ext cx="0" cy="0"/>
          <a:chOff x="0" y="0"/>
          <a:chExt cx="0" cy="0"/>
        </a:xfrm>
      </p:grpSpPr>
      <p:pic>
        <p:nvPicPr>
          <p:cNvPr id="23" name="Image 22">
            <a:extLst>
              <a:ext uri="{FF2B5EF4-FFF2-40B4-BE49-F238E27FC236}">
                <a16:creationId xmlns:a16="http://schemas.microsoft.com/office/drawing/2014/main" id="{D1244F16-CA89-4547-9591-B66994847FD0}"/>
              </a:ext>
            </a:extLst>
          </p:cNvPr>
          <p:cNvPicPr>
            <a:picLocks noChangeAspect="1"/>
          </p:cNvPicPr>
          <p:nvPr userDrawn="1"/>
        </p:nvPicPr>
        <p:blipFill>
          <a:blip r:embed="rId2">
            <a:alphaModFix amt="7000"/>
          </a:blip>
          <a:stretch>
            <a:fillRect/>
          </a:stretch>
        </p:blipFill>
        <p:spPr>
          <a:xfrm>
            <a:off x="3374361" y="-120650"/>
            <a:ext cx="5613400" cy="3873500"/>
          </a:xfrm>
          <a:prstGeom prst="rect">
            <a:avLst/>
          </a:prstGeom>
        </p:spPr>
      </p:pic>
      <p:pic>
        <p:nvPicPr>
          <p:cNvPr id="24" name="Image 23">
            <a:extLst>
              <a:ext uri="{FF2B5EF4-FFF2-40B4-BE49-F238E27FC236}">
                <a16:creationId xmlns:a16="http://schemas.microsoft.com/office/drawing/2014/main" id="{A4601FB9-D4F3-8A40-925E-6F63210D0C95}"/>
              </a:ext>
            </a:extLst>
          </p:cNvPr>
          <p:cNvPicPr>
            <a:picLocks noChangeAspect="1"/>
          </p:cNvPicPr>
          <p:nvPr userDrawn="1"/>
        </p:nvPicPr>
        <p:blipFill>
          <a:blip r:embed="rId2">
            <a:alphaModFix amt="7000"/>
          </a:blip>
          <a:stretch>
            <a:fillRect/>
          </a:stretch>
        </p:blipFill>
        <p:spPr>
          <a:xfrm rot="10800000">
            <a:off x="8770184" y="3112770"/>
            <a:ext cx="5613400" cy="3873500"/>
          </a:xfrm>
          <a:prstGeom prst="rect">
            <a:avLst/>
          </a:prstGeom>
        </p:spPr>
      </p:pic>
      <p:sp>
        <p:nvSpPr>
          <p:cNvPr id="6" name="Espace réservé du numéro de diapositive 5">
            <a:extLst>
              <a:ext uri="{FF2B5EF4-FFF2-40B4-BE49-F238E27FC236}">
                <a16:creationId xmlns:a16="http://schemas.microsoft.com/office/drawing/2014/main" id="{6EE43DBB-9390-8E4E-BEEE-BFACAD13BA84}"/>
              </a:ext>
            </a:extLst>
          </p:cNvPr>
          <p:cNvSpPr>
            <a:spLocks noGrp="1"/>
          </p:cNvSpPr>
          <p:nvPr>
            <p:ph type="sldNum" sz="quarter" idx="12"/>
          </p:nvPr>
        </p:nvSpPr>
        <p:spPr>
          <a:xfrm>
            <a:off x="9225057" y="6240571"/>
            <a:ext cx="2743200" cy="365125"/>
          </a:xfrm>
          <a:prstGeom prst="rect">
            <a:avLst/>
          </a:prstGeom>
        </p:spPr>
        <p:txBody>
          <a:bodyPr/>
          <a:lstStyle>
            <a:lvl1pPr algn="r">
              <a:defRPr sz="1500" b="1" i="0">
                <a:latin typeface="Ruddy" pitchFamily="2" charset="77"/>
              </a:defRPr>
            </a:lvl1pPr>
          </a:lstStyle>
          <a:p>
            <a:pPr marL="0" marR="0" lvl="0" indent="0" algn="r" defTabSz="914338" rtl="0" eaLnBrk="1" fontAlgn="auto" latinLnBrk="0" hangingPunct="1">
              <a:lnSpc>
                <a:spcPct val="100000"/>
              </a:lnSpc>
              <a:spcBef>
                <a:spcPts val="0"/>
              </a:spcBef>
              <a:spcAft>
                <a:spcPts val="0"/>
              </a:spcAft>
              <a:buClrTx/>
              <a:buSzTx/>
              <a:buFontTx/>
              <a:buNone/>
              <a:tabLst/>
              <a:defRPr/>
            </a:pPr>
            <a:fld id="{13920DBF-8DD3-B644-83AA-14B72CA78F9B}" type="slidenum">
              <a:rPr kumimoji="0" lang="fr-FR" sz="1500" b="1" i="0" u="none" strike="noStrike" kern="1200" cap="none" spc="0" normalizeH="0" baseline="0" noProof="0" smtClean="0">
                <a:ln>
                  <a:noFill/>
                </a:ln>
                <a:solidFill>
                  <a:srgbClr val="30323A"/>
                </a:solidFill>
                <a:effectLst/>
                <a:uLnTx/>
                <a:uFillTx/>
                <a:latin typeface="Ruddy" pitchFamily="2" charset="77"/>
                <a:ea typeface="+mn-ea"/>
                <a:cs typeface="+mn-cs"/>
              </a:rPr>
              <a:pPr marL="0" marR="0" lvl="0" indent="0" algn="r" defTabSz="914338" rtl="0" eaLnBrk="1" fontAlgn="auto" latinLnBrk="0" hangingPunct="1">
                <a:lnSpc>
                  <a:spcPct val="100000"/>
                </a:lnSpc>
                <a:spcBef>
                  <a:spcPts val="0"/>
                </a:spcBef>
                <a:spcAft>
                  <a:spcPts val="0"/>
                </a:spcAft>
                <a:buClrTx/>
                <a:buSzTx/>
                <a:buFontTx/>
                <a:buNone/>
                <a:tabLst/>
                <a:defRPr/>
              </a:pPr>
              <a:t>‹N°›</a:t>
            </a:fld>
            <a:endParaRPr kumimoji="0" lang="fr-FR" sz="1500" b="1" i="0" u="none" strike="noStrike" kern="1200" cap="none" spc="0" normalizeH="0" baseline="0" noProof="0">
              <a:ln>
                <a:noFill/>
              </a:ln>
              <a:solidFill>
                <a:srgbClr val="30323A"/>
              </a:solidFill>
              <a:effectLst/>
              <a:uLnTx/>
              <a:uFillTx/>
              <a:latin typeface="Ruddy" pitchFamily="2" charset="77"/>
              <a:ea typeface="+mn-ea"/>
              <a:cs typeface="+mn-cs"/>
            </a:endParaRPr>
          </a:p>
        </p:txBody>
      </p:sp>
      <p:pic>
        <p:nvPicPr>
          <p:cNvPr id="9" name="Image 8">
            <a:extLst>
              <a:ext uri="{FF2B5EF4-FFF2-40B4-BE49-F238E27FC236}">
                <a16:creationId xmlns:a16="http://schemas.microsoft.com/office/drawing/2014/main" id="{3E9E02AD-0EB9-6945-96FD-722250CCBF38}"/>
              </a:ext>
            </a:extLst>
          </p:cNvPr>
          <p:cNvPicPr>
            <a:picLocks noChangeAspect="1"/>
          </p:cNvPicPr>
          <p:nvPr userDrawn="1"/>
        </p:nvPicPr>
        <p:blipFill>
          <a:blip r:embed="rId3"/>
          <a:stretch>
            <a:fillRect/>
          </a:stretch>
        </p:blipFill>
        <p:spPr>
          <a:xfrm>
            <a:off x="9692559" y="508576"/>
            <a:ext cx="1992935" cy="822684"/>
          </a:xfrm>
          <a:prstGeom prst="rect">
            <a:avLst/>
          </a:prstGeom>
        </p:spPr>
      </p:pic>
      <p:sp>
        <p:nvSpPr>
          <p:cNvPr id="11" name="Espace réservé pour une image  10">
            <a:extLst>
              <a:ext uri="{FF2B5EF4-FFF2-40B4-BE49-F238E27FC236}">
                <a16:creationId xmlns:a16="http://schemas.microsoft.com/office/drawing/2014/main" id="{16D1C88B-898B-8C4A-8BB9-7E0F667300E2}"/>
              </a:ext>
            </a:extLst>
          </p:cNvPr>
          <p:cNvSpPr>
            <a:spLocks noGrp="1"/>
          </p:cNvSpPr>
          <p:nvPr>
            <p:ph type="pic" sz="quarter" idx="13"/>
          </p:nvPr>
        </p:nvSpPr>
        <p:spPr>
          <a:xfrm>
            <a:off x="5675314" y="1816101"/>
            <a:ext cx="2205037" cy="3267075"/>
          </a:xfrm>
          <a:prstGeom prst="rect">
            <a:avLst/>
          </a:prstGeom>
          <a:solidFill>
            <a:schemeClr val="tx2"/>
          </a:solidFill>
        </p:spPr>
        <p:txBody>
          <a:bodyPr/>
          <a:lstStyle/>
          <a:p>
            <a:endParaRPr lang="fr-FR"/>
          </a:p>
        </p:txBody>
      </p:sp>
      <p:sp>
        <p:nvSpPr>
          <p:cNvPr id="12" name="Espace réservé pour une image  10">
            <a:extLst>
              <a:ext uri="{FF2B5EF4-FFF2-40B4-BE49-F238E27FC236}">
                <a16:creationId xmlns:a16="http://schemas.microsoft.com/office/drawing/2014/main" id="{14EC4708-7582-FD48-B721-143A976001FE}"/>
              </a:ext>
            </a:extLst>
          </p:cNvPr>
          <p:cNvSpPr>
            <a:spLocks noGrp="1"/>
          </p:cNvSpPr>
          <p:nvPr>
            <p:ph type="pic" sz="quarter" idx="14"/>
          </p:nvPr>
        </p:nvSpPr>
        <p:spPr>
          <a:xfrm>
            <a:off x="8391620" y="2058148"/>
            <a:ext cx="2205037" cy="3267075"/>
          </a:xfrm>
          <a:prstGeom prst="rect">
            <a:avLst/>
          </a:prstGeom>
          <a:solidFill>
            <a:schemeClr val="tx2"/>
          </a:solidFill>
        </p:spPr>
        <p:txBody>
          <a:bodyPr/>
          <a:lstStyle/>
          <a:p>
            <a:endParaRPr lang="fr-FR"/>
          </a:p>
        </p:txBody>
      </p:sp>
      <p:sp>
        <p:nvSpPr>
          <p:cNvPr id="13" name="ZoneTexte 12">
            <a:extLst>
              <a:ext uri="{FF2B5EF4-FFF2-40B4-BE49-F238E27FC236}">
                <a16:creationId xmlns:a16="http://schemas.microsoft.com/office/drawing/2014/main" id="{F24FECEE-60A7-0546-9679-050FF54C214E}"/>
              </a:ext>
            </a:extLst>
          </p:cNvPr>
          <p:cNvSpPr txBox="1"/>
          <p:nvPr userDrawn="1"/>
        </p:nvSpPr>
        <p:spPr>
          <a:xfrm>
            <a:off x="502771" y="6346190"/>
            <a:ext cx="3751730" cy="153888"/>
          </a:xfrm>
          <a:prstGeom prst="rect">
            <a:avLst/>
          </a:prstGeom>
          <a:noFill/>
        </p:spPr>
        <p:txBody>
          <a:bodyPr wrap="square" lIns="0" tIns="0" rIns="0" bIns="0" rtlCol="0">
            <a:spAutoFit/>
          </a:bodyPr>
          <a:lstStyle/>
          <a:p>
            <a:pPr marL="0" marR="0" lvl="0" indent="0" algn="l" defTabSz="914338"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10" normalizeH="0" baseline="0" noProof="0">
                <a:ln>
                  <a:noFill/>
                </a:ln>
                <a:solidFill>
                  <a:srgbClr val="63A8D0"/>
                </a:solidFill>
                <a:effectLst/>
                <a:uLnTx/>
                <a:uFillTx/>
                <a:latin typeface="Ruddy" pitchFamily="2" charset="77"/>
                <a:ea typeface="+mn-ea"/>
                <a:cs typeface="+mn-cs"/>
              </a:rPr>
              <a:t>L’avenir </a:t>
            </a:r>
            <a:r>
              <a:rPr kumimoji="0" lang="fr-FR" sz="1000" b="1" i="0" u="none" strike="noStrike" kern="1200" cap="none" spc="10" normalizeH="0" baseline="0" noProof="0">
                <a:ln>
                  <a:noFill/>
                </a:ln>
                <a:solidFill>
                  <a:srgbClr val="30323A"/>
                </a:solidFill>
                <a:effectLst/>
                <a:uLnTx/>
                <a:uFillTx/>
                <a:latin typeface="Ruddy" pitchFamily="2" charset="77"/>
                <a:ea typeface="+mn-ea"/>
                <a:cs typeface="+mn-cs"/>
              </a:rPr>
              <a:t>sourit </a:t>
            </a:r>
            <a:r>
              <a:rPr kumimoji="0" lang="fr-FR" sz="1000" b="1" i="0" u="none" strike="noStrike" kern="1200" cap="none" spc="10" normalizeH="0" baseline="0" noProof="0">
                <a:ln>
                  <a:noFill/>
                </a:ln>
                <a:solidFill>
                  <a:srgbClr val="DC4064"/>
                </a:solidFill>
                <a:effectLst/>
                <a:uLnTx/>
                <a:uFillTx/>
                <a:latin typeface="Ruddy" pitchFamily="2" charset="77"/>
                <a:ea typeface="+mn-ea"/>
                <a:cs typeface="+mn-cs"/>
              </a:rPr>
              <a:t>à ceux </a:t>
            </a:r>
            <a:r>
              <a:rPr kumimoji="0" lang="fr-FR" sz="1000" b="1" i="0" u="none" strike="noStrike" kern="1200" cap="none" spc="10" normalizeH="0" baseline="0" noProof="0">
                <a:ln>
                  <a:noFill/>
                </a:ln>
                <a:solidFill>
                  <a:srgbClr val="30323A"/>
                </a:solidFill>
                <a:effectLst/>
                <a:uLnTx/>
                <a:uFillTx/>
                <a:latin typeface="Ruddy" pitchFamily="2" charset="77"/>
                <a:ea typeface="+mn-ea"/>
                <a:cs typeface="+mn-cs"/>
              </a:rPr>
              <a:t>qui </a:t>
            </a:r>
            <a:r>
              <a:rPr kumimoji="0" lang="fr-FR" sz="1000" b="1" i="0" u="none" strike="noStrike" kern="1200" cap="none" spc="10" normalizeH="0" baseline="0" noProof="0">
                <a:ln>
                  <a:noFill/>
                </a:ln>
                <a:solidFill>
                  <a:srgbClr val="EA883F"/>
                </a:solidFill>
                <a:effectLst/>
                <a:uLnTx/>
                <a:uFillTx/>
                <a:latin typeface="Ruddy" pitchFamily="2" charset="77"/>
                <a:ea typeface="+mn-ea"/>
                <a:cs typeface="+mn-cs"/>
              </a:rPr>
              <a:t>roulent tôt </a:t>
            </a:r>
            <a:r>
              <a:rPr kumimoji="0" lang="fr-FR" sz="1000" b="1" i="0" u="none" strike="noStrike" kern="1200" cap="none" spc="10" normalizeH="0" baseline="0" noProof="0">
                <a:ln>
                  <a:noFill/>
                </a:ln>
                <a:solidFill>
                  <a:srgbClr val="30323A"/>
                </a:solidFill>
                <a:effectLst/>
                <a:uLnTx/>
                <a:uFillTx/>
                <a:latin typeface="Ruddy" pitchFamily="2" charset="77"/>
                <a:ea typeface="+mn-ea"/>
                <a:cs typeface="+mn-cs"/>
              </a:rPr>
              <a:t>!</a:t>
            </a:r>
          </a:p>
        </p:txBody>
      </p:sp>
      <p:sp>
        <p:nvSpPr>
          <p:cNvPr id="20" name="Espace réservé du texte 19">
            <a:extLst>
              <a:ext uri="{FF2B5EF4-FFF2-40B4-BE49-F238E27FC236}">
                <a16:creationId xmlns:a16="http://schemas.microsoft.com/office/drawing/2014/main" id="{BF9FC313-1330-7A4E-9683-A7F4E1345859}"/>
              </a:ext>
            </a:extLst>
          </p:cNvPr>
          <p:cNvSpPr>
            <a:spLocks noGrp="1"/>
          </p:cNvSpPr>
          <p:nvPr>
            <p:ph type="body" sz="quarter" idx="15" hasCustomPrompt="1"/>
          </p:nvPr>
        </p:nvSpPr>
        <p:spPr>
          <a:xfrm>
            <a:off x="502771" y="532031"/>
            <a:ext cx="5811837" cy="434158"/>
          </a:xfrm>
          <a:prstGeom prst="rect">
            <a:avLst/>
          </a:prstGeom>
        </p:spPr>
        <p:txBody>
          <a:bodyPr lIns="0" tIns="0" rIns="0" bIns="0">
            <a:spAutoFit/>
          </a:bodyPr>
          <a:lstStyle>
            <a:lvl1pPr marL="0" indent="0">
              <a:buNone/>
              <a:defRPr sz="3050" b="1" i="0">
                <a:solidFill>
                  <a:schemeClr val="tx2"/>
                </a:solidFill>
                <a:latin typeface="Ruddy" pitchFamily="2" charset="77"/>
              </a:defRPr>
            </a:lvl1pPr>
          </a:lstStyle>
          <a:p>
            <a:pPr lvl="0"/>
            <a:r>
              <a:rPr lang="fr-FR"/>
              <a:t>Titre</a:t>
            </a:r>
          </a:p>
        </p:txBody>
      </p:sp>
      <p:sp>
        <p:nvSpPr>
          <p:cNvPr id="22" name="Espace réservé du texte 21">
            <a:extLst>
              <a:ext uri="{FF2B5EF4-FFF2-40B4-BE49-F238E27FC236}">
                <a16:creationId xmlns:a16="http://schemas.microsoft.com/office/drawing/2014/main" id="{BAA8963E-A9D0-0446-B6E1-D1920EA21794}"/>
              </a:ext>
            </a:extLst>
          </p:cNvPr>
          <p:cNvSpPr>
            <a:spLocks noGrp="1"/>
          </p:cNvSpPr>
          <p:nvPr>
            <p:ph type="body" sz="quarter" idx="16" hasCustomPrompt="1"/>
          </p:nvPr>
        </p:nvSpPr>
        <p:spPr>
          <a:xfrm>
            <a:off x="503239" y="2061330"/>
            <a:ext cx="4016375" cy="657360"/>
          </a:xfrm>
          <a:prstGeom prst="rect">
            <a:avLst/>
          </a:prstGeom>
        </p:spPr>
        <p:txBody>
          <a:bodyPr lIns="0" tIns="0" rIns="0" bIns="0">
            <a:spAutoFit/>
          </a:bodyPr>
          <a:lstStyle>
            <a:lvl1pPr marL="0" indent="0">
              <a:spcBef>
                <a:spcPts val="0"/>
              </a:spcBef>
              <a:spcAft>
                <a:spcPts val="600"/>
              </a:spcAft>
              <a:buNone/>
              <a:defRPr sz="1950" b="1" i="0">
                <a:solidFill>
                  <a:schemeClr val="tx2"/>
                </a:solidFill>
                <a:latin typeface="Ruddy" pitchFamily="2" charset="77"/>
              </a:defRPr>
            </a:lvl1pPr>
            <a:lvl2pPr marL="179376" indent="0">
              <a:lnSpc>
                <a:spcPct val="100000"/>
              </a:lnSpc>
              <a:buNone/>
              <a:tabLst/>
              <a:defRPr sz="1600" b="0" i="0">
                <a:solidFill>
                  <a:schemeClr val="tx1"/>
                </a:solidFill>
                <a:latin typeface="Sarabun" pitchFamily="2" charset="-34"/>
                <a:cs typeface="Sarabun" pitchFamily="2" charset="-34"/>
              </a:defRPr>
            </a:lvl2pPr>
          </a:lstStyle>
          <a:p>
            <a:pPr lvl="0"/>
            <a:r>
              <a:rPr lang="fr-FR"/>
              <a:t>Chapeau</a:t>
            </a:r>
          </a:p>
          <a:p>
            <a:pPr lvl="1"/>
            <a:r>
              <a:rPr lang="fr-FR"/>
              <a:t>Texte</a:t>
            </a:r>
          </a:p>
        </p:txBody>
      </p:sp>
    </p:spTree>
    <p:extLst>
      <p:ext uri="{BB962C8B-B14F-4D97-AF65-F5344CB8AC3E}">
        <p14:creationId xmlns:p14="http://schemas.microsoft.com/office/powerpoint/2010/main" val="3553403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ébut diaporama ">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639420" y="1340768"/>
            <a:ext cx="4470539" cy="4356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4835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 diaporama">
    <p:spTree>
      <p:nvGrpSpPr>
        <p:cNvPr id="1" name=""/>
        <p:cNvGrpSpPr/>
        <p:nvPr/>
      </p:nvGrpSpPr>
      <p:grpSpPr>
        <a:xfrm>
          <a:off x="0" y="0"/>
          <a:ext cx="0" cy="0"/>
          <a:chOff x="0" y="0"/>
          <a:chExt cx="0" cy="0"/>
        </a:xfrm>
      </p:grpSpPr>
      <p:pic>
        <p:nvPicPr>
          <p:cNvPr id="409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68673" y="3044190"/>
            <a:ext cx="1826939" cy="1782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probert\Pictures\POWERPOINT ADRESSE.jpg"/>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4704411" y="5085186"/>
            <a:ext cx="3155461" cy="1262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987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910080" y="359898"/>
            <a:ext cx="9875520" cy="1472184"/>
          </a:xfrm>
        </p:spPr>
        <p:txBody>
          <a:bodyPr anchor="b"/>
          <a:lstStyle>
            <a:lvl1pPr algn="l">
              <a:defRPr/>
            </a:lvl1pPr>
            <a:extLst/>
          </a:lstStyle>
          <a:p>
            <a:r>
              <a:rPr kumimoji="0" lang="fr-FR"/>
              <a:t>Modifiez le style du titre</a:t>
            </a:r>
            <a:endParaRPr kumimoji="0" lang="en-US"/>
          </a:p>
        </p:txBody>
      </p:sp>
      <p:sp>
        <p:nvSpPr>
          <p:cNvPr id="22" name="Sous-titre 21"/>
          <p:cNvSpPr>
            <a:spLocks noGrp="1"/>
          </p:cNvSpPr>
          <p:nvPr>
            <p:ph type="subTitle" idx="1"/>
          </p:nvPr>
        </p:nvSpPr>
        <p:spPr>
          <a:xfrm>
            <a:off x="1910080" y="1850064"/>
            <a:ext cx="9875520" cy="1752600"/>
          </a:xfrm>
        </p:spPr>
        <p:txBody>
          <a:bodyPr tIns="0"/>
          <a:lstStyle>
            <a:lvl1pPr marL="20574" indent="0" algn="l">
              <a:buNone/>
              <a:defRPr sz="1950">
                <a:solidFill>
                  <a:schemeClr val="tx2">
                    <a:shade val="30000"/>
                    <a:satMod val="150000"/>
                  </a:schemeClr>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extLst/>
          </a:lstStyle>
          <a:p>
            <a:r>
              <a:rPr kumimoji="0" lang="fr-FR"/>
              <a:t>Modifiez le style des sous-titres du masque</a:t>
            </a:r>
            <a:endParaRPr kumimoji="0" lang="en-US"/>
          </a:p>
        </p:txBody>
      </p:sp>
      <p:sp>
        <p:nvSpPr>
          <p:cNvPr id="7" name="Espace réservé de la date 6"/>
          <p:cNvSpPr>
            <a:spLocks noGrp="1"/>
          </p:cNvSpPr>
          <p:nvPr>
            <p:ph type="dt" sz="half" idx="10"/>
          </p:nvPr>
        </p:nvSpPr>
        <p:spPr/>
        <p:txBody>
          <a:bodyPr/>
          <a:lstStyle/>
          <a:p>
            <a:pPr defTabSz="685800" fontAlgn="base">
              <a:spcBef>
                <a:spcPct val="0"/>
              </a:spcBef>
              <a:spcAft>
                <a:spcPct val="0"/>
              </a:spcAft>
            </a:pPr>
            <a:fld id="{4AD85741-68C9-45BC-AFA7-5DB09BE72568}" type="datetimeFigureOut">
              <a:rPr lang="fr-FR" sz="1350" smtClean="0">
                <a:solidFill>
                  <a:srgbClr val="66C1BF">
                    <a:shade val="50000"/>
                    <a:satMod val="200000"/>
                  </a:srgbClr>
                </a:solidFill>
                <a:latin typeface="Arial" pitchFamily="34" charset="0"/>
                <a:cs typeface="Arial"/>
                <a:sym typeface="Arial"/>
              </a:rPr>
              <a:pPr defTabSz="685800" fontAlgn="base">
                <a:spcBef>
                  <a:spcPct val="0"/>
                </a:spcBef>
                <a:spcAft>
                  <a:spcPct val="0"/>
                </a:spcAft>
              </a:pPr>
              <a:t>03/10/2023</a:t>
            </a:fld>
            <a:endParaRPr lang="fr-FR" sz="1350" dirty="0">
              <a:solidFill>
                <a:srgbClr val="66C1BF">
                  <a:shade val="50000"/>
                  <a:satMod val="200000"/>
                </a:srgbClr>
              </a:solidFill>
              <a:latin typeface="Arial" pitchFamily="34" charset="0"/>
              <a:cs typeface="Arial"/>
              <a:sym typeface="Arial"/>
            </a:endParaRPr>
          </a:p>
        </p:txBody>
      </p:sp>
      <p:sp>
        <p:nvSpPr>
          <p:cNvPr id="20" name="Espace réservé du pied de page 19"/>
          <p:cNvSpPr>
            <a:spLocks noGrp="1"/>
          </p:cNvSpPr>
          <p:nvPr>
            <p:ph type="ftr" sz="quarter" idx="11"/>
          </p:nvPr>
        </p:nvSpPr>
        <p:spPr/>
        <p:txBody>
          <a:bodyPr/>
          <a:lstStyle/>
          <a:p>
            <a:pPr defTabSz="685800" fontAlgn="base">
              <a:spcBef>
                <a:spcPct val="0"/>
              </a:spcBef>
              <a:spcAft>
                <a:spcPct val="0"/>
              </a:spcAft>
            </a:pPr>
            <a:endParaRPr lang="fr-FR" sz="1350" dirty="0">
              <a:solidFill>
                <a:srgbClr val="66C1BF">
                  <a:shade val="50000"/>
                  <a:satMod val="200000"/>
                </a:srgbClr>
              </a:solidFill>
              <a:latin typeface="Arial" pitchFamily="34" charset="0"/>
              <a:cs typeface="Arial"/>
              <a:sym typeface="Arial"/>
            </a:endParaRPr>
          </a:p>
        </p:txBody>
      </p:sp>
      <p:sp>
        <p:nvSpPr>
          <p:cNvPr id="10" name="Espace réservé du numéro de diapositive 9"/>
          <p:cNvSpPr>
            <a:spLocks noGrp="1"/>
          </p:cNvSpPr>
          <p:nvPr>
            <p:ph type="sldNum" sz="quarter" idx="12"/>
          </p:nvPr>
        </p:nvSpPr>
        <p:spPr/>
        <p:txBody>
          <a:bodyPr/>
          <a:lstStyle/>
          <a:p>
            <a:pPr defTabSz="685800" fontAlgn="base">
              <a:spcBef>
                <a:spcPct val="0"/>
              </a:spcBef>
              <a:spcAft>
                <a:spcPct val="0"/>
              </a:spcAft>
            </a:pPr>
            <a:endParaRPr lang="fr-FR" sz="1350" dirty="0">
              <a:solidFill>
                <a:srgbClr val="66C1BF">
                  <a:shade val="50000"/>
                  <a:satMod val="200000"/>
                </a:srgbClr>
              </a:solidFill>
              <a:latin typeface="Arial" pitchFamily="34" charset="0"/>
              <a:cs typeface="Arial"/>
              <a:sym typeface="Arial"/>
            </a:endParaRPr>
          </a:p>
        </p:txBody>
      </p:sp>
    </p:spTree>
    <p:extLst>
      <p:ext uri="{BB962C8B-B14F-4D97-AF65-F5344CB8AC3E}">
        <p14:creationId xmlns:p14="http://schemas.microsoft.com/office/powerpoint/2010/main" val="3593567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8070913"/>
      </p:ext>
    </p:extLst>
  </p:cSld>
  <p:clrMapOvr>
    <a:masterClrMapping/>
  </p:clrMapOvr>
  <p:transition advTm="4096">
    <p:randomBa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defTabSz="685800"/>
            <a:fld id="{EAEC52CF-00D3-4873-91A4-05DE09E4931D}" type="datetime3">
              <a:rPr lang="fr-FR" sz="1350" smtClean="0">
                <a:solidFill>
                  <a:prstClr val="black"/>
                </a:solidFill>
                <a:cs typeface="Arial"/>
                <a:sym typeface="Arial"/>
              </a:rPr>
              <a:pPr defTabSz="685800"/>
              <a:t>03.10.23</a:t>
            </a:fld>
            <a:endParaRPr lang="fr-FR" sz="1350">
              <a:solidFill>
                <a:prstClr val="black"/>
              </a:solidFill>
              <a:cs typeface="Arial"/>
              <a:sym typeface="Arial"/>
            </a:endParaRPr>
          </a:p>
        </p:txBody>
      </p:sp>
      <p:sp>
        <p:nvSpPr>
          <p:cNvPr id="5" name="Espace réservé du pied de page 4"/>
          <p:cNvSpPr>
            <a:spLocks noGrp="1"/>
          </p:cNvSpPr>
          <p:nvPr>
            <p:ph type="ftr" sz="quarter" idx="11"/>
          </p:nvPr>
        </p:nvSpPr>
        <p:spPr/>
        <p:txBody>
          <a:bodyPr/>
          <a:lstStyle/>
          <a:p>
            <a:pPr defTabSz="685800"/>
            <a:endParaRPr lang="fr-FR" sz="1350">
              <a:solidFill>
                <a:prstClr val="black"/>
              </a:solidFill>
              <a:cs typeface="Arial"/>
              <a:sym typeface="Arial"/>
            </a:endParaRPr>
          </a:p>
        </p:txBody>
      </p:sp>
      <p:sp>
        <p:nvSpPr>
          <p:cNvPr id="6" name="Espace réservé du numéro de diapositive 5"/>
          <p:cNvSpPr>
            <a:spLocks noGrp="1"/>
          </p:cNvSpPr>
          <p:nvPr>
            <p:ph type="sldNum" sz="quarter" idx="12"/>
          </p:nvPr>
        </p:nvSpPr>
        <p:spPr/>
        <p:txBody>
          <a:bodyPr/>
          <a:lstStyle/>
          <a:p>
            <a:pPr defTabSz="685800"/>
            <a:fld id="{EDFBAACA-BE44-3B4A-8B36-65BA5B852114}" type="slidenum">
              <a:rPr lang="fr-FR" sz="1350" smtClean="0">
                <a:solidFill>
                  <a:prstClr val="black"/>
                </a:solidFill>
                <a:cs typeface="Arial"/>
                <a:sym typeface="Arial"/>
              </a:rPr>
              <a:pPr defTabSz="685800"/>
              <a:t>‹N°›</a:t>
            </a:fld>
            <a:endParaRPr lang="fr-FR" sz="1350">
              <a:solidFill>
                <a:prstClr val="black"/>
              </a:solidFill>
              <a:cs typeface="Arial"/>
              <a:sym typeface="Arial"/>
            </a:endParaRPr>
          </a:p>
        </p:txBody>
      </p:sp>
    </p:spTree>
    <p:extLst>
      <p:ext uri="{BB962C8B-B14F-4D97-AF65-F5344CB8AC3E}">
        <p14:creationId xmlns:p14="http://schemas.microsoft.com/office/powerpoint/2010/main" val="14442421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1" y="1122364"/>
            <a:ext cx="9144000" cy="2387599"/>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1" y="3602037"/>
            <a:ext cx="9144000" cy="1655762"/>
          </a:xfrm>
        </p:spPr>
        <p:txBody>
          <a:bodyPr/>
          <a:lstStyle>
            <a:lvl1pPr marL="0" indent="0" algn="ctr">
              <a:buNone/>
              <a:defRPr sz="2399"/>
            </a:lvl1pPr>
            <a:lvl2pPr marL="457169" indent="0" algn="ctr">
              <a:buNone/>
              <a:defRPr sz="2000"/>
            </a:lvl2pPr>
            <a:lvl3pPr marL="914338" indent="0" algn="ctr">
              <a:buNone/>
              <a:defRPr sz="1800"/>
            </a:lvl3pPr>
            <a:lvl4pPr marL="1371507" indent="0" algn="ctr">
              <a:buNone/>
              <a:defRPr sz="1600"/>
            </a:lvl4pPr>
            <a:lvl5pPr marL="1828676" indent="0" algn="ctr">
              <a:buNone/>
              <a:defRPr sz="1600"/>
            </a:lvl5pPr>
            <a:lvl6pPr marL="2285845" indent="0" algn="ctr">
              <a:buNone/>
              <a:defRPr sz="1600"/>
            </a:lvl6pPr>
            <a:lvl7pPr marL="2743014" indent="0" algn="ctr">
              <a:buNone/>
              <a:defRPr sz="1600"/>
            </a:lvl7pPr>
            <a:lvl8pPr marL="3200182" indent="0" algn="ctr">
              <a:buNone/>
              <a:defRPr sz="1600"/>
            </a:lvl8pPr>
            <a:lvl9pPr marL="3657351"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pPr marL="0" marR="0" lvl="0" indent="0" algn="l" defTabSz="609558" rtl="0" eaLnBrk="1" fontAlgn="auto" latinLnBrk="0" hangingPunct="1">
              <a:lnSpc>
                <a:spcPct val="100000"/>
              </a:lnSpc>
              <a:spcBef>
                <a:spcPts val="0"/>
              </a:spcBef>
              <a:spcAft>
                <a:spcPts val="0"/>
              </a:spcAft>
              <a:buClrTx/>
              <a:buSzTx/>
              <a:buFontTx/>
              <a:buNone/>
              <a:tabLst/>
              <a:defRPr/>
            </a:pPr>
            <a:fld id="{44CA891B-3180-4904-8D7D-F0D43BDA03A0}"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09558" rtl="0" eaLnBrk="1" fontAlgn="auto" latinLnBrk="0" hangingPunct="1">
                <a:lnSpc>
                  <a:spcPct val="100000"/>
                </a:lnSpc>
                <a:spcBef>
                  <a:spcPts val="0"/>
                </a:spcBef>
                <a:spcAft>
                  <a:spcPts val="0"/>
                </a:spcAft>
                <a:buClrTx/>
                <a:buSzTx/>
                <a:buFontTx/>
                <a:buNone/>
                <a:tabLst/>
                <a:defRPr/>
              </a:pPr>
              <a:t>03/10/2023</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609558"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r" defTabSz="609558" rtl="0" eaLnBrk="1" fontAlgn="auto" latinLnBrk="0" hangingPunct="1">
              <a:lnSpc>
                <a:spcPct val="100000"/>
              </a:lnSpc>
              <a:spcBef>
                <a:spcPts val="0"/>
              </a:spcBef>
              <a:spcAft>
                <a:spcPts val="0"/>
              </a:spcAft>
              <a:buClrTx/>
              <a:buSzTx/>
              <a:buFontTx/>
              <a:buNone/>
              <a:tabLst/>
              <a:defRPr/>
            </a:pPr>
            <a:fld id="{C0B81410-D307-48A6-88ED-84D37DA3B3CD}"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09558"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2139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b="1">
                <a:solidFill>
                  <a:schemeClr val="accent1">
                    <a:lumMod val="75000"/>
                  </a:schemeClr>
                </a:solidFill>
              </a:defRPr>
            </a:lvl1pPr>
          </a:lstStyle>
          <a:p>
            <a:r>
              <a:rPr lang="fr-FR" dirty="0"/>
              <a:t>Titre</a:t>
            </a:r>
          </a:p>
        </p:txBody>
      </p:sp>
      <p:sp>
        <p:nvSpPr>
          <p:cNvPr id="3" name="Espace réservé du contenu 2"/>
          <p:cNvSpPr>
            <a:spLocks noGrp="1"/>
          </p:cNvSpPr>
          <p:nvPr>
            <p:ph idx="1"/>
          </p:nvPr>
        </p:nvSpPr>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pPr marL="0" marR="0" lvl="0" indent="0" algn="l" defTabSz="609558" rtl="0" eaLnBrk="1" fontAlgn="auto" latinLnBrk="0" hangingPunct="1">
              <a:lnSpc>
                <a:spcPct val="100000"/>
              </a:lnSpc>
              <a:spcBef>
                <a:spcPts val="0"/>
              </a:spcBef>
              <a:spcAft>
                <a:spcPts val="0"/>
              </a:spcAft>
              <a:buClrTx/>
              <a:buSzTx/>
              <a:buFontTx/>
              <a:buNone/>
              <a:tabLst/>
              <a:defRPr/>
            </a:pPr>
            <a:fld id="{44CA891B-3180-4904-8D7D-F0D43BDA03A0}"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09558" rtl="0" eaLnBrk="1" fontAlgn="auto" latinLnBrk="0" hangingPunct="1">
                <a:lnSpc>
                  <a:spcPct val="100000"/>
                </a:lnSpc>
                <a:spcBef>
                  <a:spcPts val="0"/>
                </a:spcBef>
                <a:spcAft>
                  <a:spcPts val="0"/>
                </a:spcAft>
                <a:buClrTx/>
                <a:buSzTx/>
                <a:buFontTx/>
                <a:buNone/>
                <a:tabLst/>
                <a:defRPr/>
              </a:pPr>
              <a:t>03/10/2023</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609558"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r" defTabSz="609558" rtl="0" eaLnBrk="1" fontAlgn="auto" latinLnBrk="0" hangingPunct="1">
              <a:lnSpc>
                <a:spcPct val="100000"/>
              </a:lnSpc>
              <a:spcBef>
                <a:spcPts val="0"/>
              </a:spcBef>
              <a:spcAft>
                <a:spcPts val="0"/>
              </a:spcAft>
              <a:buClrTx/>
              <a:buSzTx/>
              <a:buFontTx/>
              <a:buNone/>
              <a:tabLst/>
              <a:defRPr/>
            </a:pPr>
            <a:fld id="{C0B81410-D307-48A6-88ED-84D37DA3B3CD}"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09558"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0915" y="6048303"/>
            <a:ext cx="1058400" cy="704586"/>
          </a:xfrm>
          <a:prstGeom prst="rect">
            <a:avLst/>
          </a:prstGeom>
        </p:spPr>
      </p:pic>
    </p:spTree>
    <p:extLst>
      <p:ext uri="{BB962C8B-B14F-4D97-AF65-F5344CB8AC3E}">
        <p14:creationId xmlns:p14="http://schemas.microsoft.com/office/powerpoint/2010/main" val="2201535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39B8BF8-AEB7-4011-B382-EB509FE86E74}" type="datetimeFigureOut">
              <a:rPr lang="fr-FR" smtClean="0"/>
              <a:t>03/10/2023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4A4419-84CC-4C14-AB73-8FABA34C8643}" type="slidenum">
              <a:rPr lang="fr-FR" smtClean="0"/>
              <a:t>‹N°›</a:t>
            </a:fld>
            <a:endParaRPr lang="fr-FR"/>
          </a:p>
        </p:txBody>
      </p:sp>
    </p:spTree>
    <p:extLst>
      <p:ext uri="{BB962C8B-B14F-4D97-AF65-F5344CB8AC3E}">
        <p14:creationId xmlns:p14="http://schemas.microsoft.com/office/powerpoint/2010/main" val="16290959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40"/>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p:spPr>
        <p:txBody>
          <a:bodyPr/>
          <a:lstStyle>
            <a:lvl1pPr marL="0" indent="0">
              <a:buNone/>
              <a:defRPr sz="2399">
                <a:solidFill>
                  <a:schemeClr val="tx1">
                    <a:tint val="75000"/>
                  </a:schemeClr>
                </a:solidFill>
              </a:defRPr>
            </a:lvl1pPr>
            <a:lvl2pPr marL="457169" indent="0">
              <a:buNone/>
              <a:defRPr sz="2000">
                <a:solidFill>
                  <a:schemeClr val="tx1">
                    <a:tint val="75000"/>
                  </a:schemeClr>
                </a:solidFill>
              </a:defRPr>
            </a:lvl2pPr>
            <a:lvl3pPr marL="914338" indent="0">
              <a:buNone/>
              <a:defRPr sz="1800">
                <a:solidFill>
                  <a:schemeClr val="tx1">
                    <a:tint val="75000"/>
                  </a:schemeClr>
                </a:solidFill>
              </a:defRPr>
            </a:lvl3pPr>
            <a:lvl4pPr marL="1371507" indent="0">
              <a:buNone/>
              <a:defRPr sz="1600">
                <a:solidFill>
                  <a:schemeClr val="tx1">
                    <a:tint val="75000"/>
                  </a:schemeClr>
                </a:solidFill>
              </a:defRPr>
            </a:lvl4pPr>
            <a:lvl5pPr marL="1828676" indent="0">
              <a:buNone/>
              <a:defRPr sz="1600">
                <a:solidFill>
                  <a:schemeClr val="tx1">
                    <a:tint val="75000"/>
                  </a:schemeClr>
                </a:solidFill>
              </a:defRPr>
            </a:lvl5pPr>
            <a:lvl6pPr marL="2285845" indent="0">
              <a:buNone/>
              <a:defRPr sz="1600">
                <a:solidFill>
                  <a:schemeClr val="tx1">
                    <a:tint val="75000"/>
                  </a:schemeClr>
                </a:solidFill>
              </a:defRPr>
            </a:lvl6pPr>
            <a:lvl7pPr marL="2743014" indent="0">
              <a:buNone/>
              <a:defRPr sz="1600">
                <a:solidFill>
                  <a:schemeClr val="tx1">
                    <a:tint val="75000"/>
                  </a:schemeClr>
                </a:solidFill>
              </a:defRPr>
            </a:lvl7pPr>
            <a:lvl8pPr marL="3200182" indent="0">
              <a:buNone/>
              <a:defRPr sz="1600">
                <a:solidFill>
                  <a:schemeClr val="tx1">
                    <a:tint val="75000"/>
                  </a:schemeClr>
                </a:solidFill>
              </a:defRPr>
            </a:lvl8pPr>
            <a:lvl9pPr marL="3657351"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pPr marL="0" marR="0" lvl="0" indent="0" algn="l" defTabSz="609558" rtl="0" eaLnBrk="1" fontAlgn="auto" latinLnBrk="0" hangingPunct="1">
              <a:lnSpc>
                <a:spcPct val="100000"/>
              </a:lnSpc>
              <a:spcBef>
                <a:spcPts val="0"/>
              </a:spcBef>
              <a:spcAft>
                <a:spcPts val="0"/>
              </a:spcAft>
              <a:buClrTx/>
              <a:buSzTx/>
              <a:buFontTx/>
              <a:buNone/>
              <a:tabLst/>
              <a:defRPr/>
            </a:pPr>
            <a:fld id="{44CA891B-3180-4904-8D7D-F0D43BDA03A0}"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09558" rtl="0" eaLnBrk="1" fontAlgn="auto" latinLnBrk="0" hangingPunct="1">
                <a:lnSpc>
                  <a:spcPct val="100000"/>
                </a:lnSpc>
                <a:spcBef>
                  <a:spcPts val="0"/>
                </a:spcBef>
                <a:spcAft>
                  <a:spcPts val="0"/>
                </a:spcAft>
                <a:buClrTx/>
                <a:buSzTx/>
                <a:buFontTx/>
                <a:buNone/>
                <a:tabLst/>
                <a:defRPr/>
              </a:pPr>
              <a:t>03/10/2023</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609558"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r" defTabSz="609558" rtl="0" eaLnBrk="1" fontAlgn="auto" latinLnBrk="0" hangingPunct="1">
              <a:lnSpc>
                <a:spcPct val="100000"/>
              </a:lnSpc>
              <a:spcBef>
                <a:spcPts val="0"/>
              </a:spcBef>
              <a:spcAft>
                <a:spcPts val="0"/>
              </a:spcAft>
              <a:buClrTx/>
              <a:buSzTx/>
              <a:buFontTx/>
              <a:buNone/>
              <a:tabLst/>
              <a:defRPr/>
            </a:pPr>
            <a:fld id="{C0B81410-D307-48A6-88ED-84D37DA3B3CD}"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09558"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693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6"/>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6"/>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pPr marL="0" marR="0" lvl="0" indent="0" algn="l" defTabSz="609558" rtl="0" eaLnBrk="1" fontAlgn="auto" latinLnBrk="0" hangingPunct="1">
              <a:lnSpc>
                <a:spcPct val="100000"/>
              </a:lnSpc>
              <a:spcBef>
                <a:spcPts val="0"/>
              </a:spcBef>
              <a:spcAft>
                <a:spcPts val="0"/>
              </a:spcAft>
              <a:buClrTx/>
              <a:buSzTx/>
              <a:buFontTx/>
              <a:buNone/>
              <a:tabLst/>
              <a:defRPr/>
            </a:pPr>
            <a:fld id="{44CA891B-3180-4904-8D7D-F0D43BDA03A0}"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09558" rtl="0" eaLnBrk="1" fontAlgn="auto" latinLnBrk="0" hangingPunct="1">
                <a:lnSpc>
                  <a:spcPct val="100000"/>
                </a:lnSpc>
                <a:spcBef>
                  <a:spcPts val="0"/>
                </a:spcBef>
                <a:spcAft>
                  <a:spcPts val="0"/>
                </a:spcAft>
                <a:buClrTx/>
                <a:buSzTx/>
                <a:buFontTx/>
                <a:buNone/>
                <a:tabLst/>
                <a:defRPr/>
              </a:pPr>
              <a:t>03/10/2023</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p:cNvSpPr>
            <a:spLocks noGrp="1"/>
          </p:cNvSpPr>
          <p:nvPr>
            <p:ph type="ftr" sz="quarter" idx="11"/>
          </p:nvPr>
        </p:nvSpPr>
        <p:spPr/>
        <p:txBody>
          <a:bodyPr/>
          <a:lstStyle/>
          <a:p>
            <a:pPr marL="0" marR="0" lvl="0" indent="0" algn="ctr" defTabSz="609558"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p:cNvSpPr>
            <a:spLocks noGrp="1"/>
          </p:cNvSpPr>
          <p:nvPr>
            <p:ph type="sldNum" sz="quarter" idx="12"/>
          </p:nvPr>
        </p:nvSpPr>
        <p:spPr/>
        <p:txBody>
          <a:bodyPr/>
          <a:lstStyle/>
          <a:p>
            <a:pPr marL="0" marR="0" lvl="0" indent="0" algn="r" defTabSz="609558" rtl="0" eaLnBrk="1" fontAlgn="auto" latinLnBrk="0" hangingPunct="1">
              <a:lnSpc>
                <a:spcPct val="100000"/>
              </a:lnSpc>
              <a:spcBef>
                <a:spcPts val="0"/>
              </a:spcBef>
              <a:spcAft>
                <a:spcPts val="0"/>
              </a:spcAft>
              <a:buClrTx/>
              <a:buSzTx/>
              <a:buFontTx/>
              <a:buNone/>
              <a:tabLst/>
              <a:defRPr/>
            </a:pPr>
            <a:fld id="{C0B81410-D307-48A6-88ED-84D37DA3B3CD}"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09558"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85861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9" y="365126"/>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9" y="1681164"/>
            <a:ext cx="5157786" cy="823912"/>
          </a:xfrm>
        </p:spPr>
        <p:txBody>
          <a:bodyPr anchor="b"/>
          <a:lstStyle>
            <a:lvl1pPr marL="0" indent="0">
              <a:buNone/>
              <a:defRPr sz="2399" b="1"/>
            </a:lvl1pPr>
            <a:lvl2pPr marL="457169" indent="0">
              <a:buNone/>
              <a:defRPr sz="2000" b="1"/>
            </a:lvl2pPr>
            <a:lvl3pPr marL="914338" indent="0">
              <a:buNone/>
              <a:defRPr sz="1800" b="1"/>
            </a:lvl3pPr>
            <a:lvl4pPr marL="1371507" indent="0">
              <a:buNone/>
              <a:defRPr sz="1600" b="1"/>
            </a:lvl4pPr>
            <a:lvl5pPr marL="1828676" indent="0">
              <a:buNone/>
              <a:defRPr sz="1600" b="1"/>
            </a:lvl5pPr>
            <a:lvl6pPr marL="2285845" indent="0">
              <a:buNone/>
              <a:defRPr sz="1600" b="1"/>
            </a:lvl6pPr>
            <a:lvl7pPr marL="2743014" indent="0">
              <a:buNone/>
              <a:defRPr sz="1600" b="1"/>
            </a:lvl7pPr>
            <a:lvl8pPr marL="3200182" indent="0">
              <a:buNone/>
              <a:defRPr sz="1600" b="1"/>
            </a:lvl8pPr>
            <a:lvl9pPr marL="3657351"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9" y="2505075"/>
            <a:ext cx="5157786"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2" y="1681164"/>
            <a:ext cx="5183188" cy="823912"/>
          </a:xfrm>
        </p:spPr>
        <p:txBody>
          <a:bodyPr anchor="b"/>
          <a:lstStyle>
            <a:lvl1pPr marL="0" indent="0">
              <a:buNone/>
              <a:defRPr sz="2399" b="1"/>
            </a:lvl1pPr>
            <a:lvl2pPr marL="457169" indent="0">
              <a:buNone/>
              <a:defRPr sz="2000" b="1"/>
            </a:lvl2pPr>
            <a:lvl3pPr marL="914338" indent="0">
              <a:buNone/>
              <a:defRPr sz="1800" b="1"/>
            </a:lvl3pPr>
            <a:lvl4pPr marL="1371507" indent="0">
              <a:buNone/>
              <a:defRPr sz="1600" b="1"/>
            </a:lvl4pPr>
            <a:lvl5pPr marL="1828676" indent="0">
              <a:buNone/>
              <a:defRPr sz="1600" b="1"/>
            </a:lvl5pPr>
            <a:lvl6pPr marL="2285845" indent="0">
              <a:buNone/>
              <a:defRPr sz="1600" b="1"/>
            </a:lvl6pPr>
            <a:lvl7pPr marL="2743014" indent="0">
              <a:buNone/>
              <a:defRPr sz="1600" b="1"/>
            </a:lvl7pPr>
            <a:lvl8pPr marL="3200182" indent="0">
              <a:buNone/>
              <a:defRPr sz="1600" b="1"/>
            </a:lvl8pPr>
            <a:lvl9pPr marL="3657351"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2"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pPr marL="0" marR="0" lvl="0" indent="0" algn="l" defTabSz="609558" rtl="0" eaLnBrk="1" fontAlgn="auto" latinLnBrk="0" hangingPunct="1">
              <a:lnSpc>
                <a:spcPct val="100000"/>
              </a:lnSpc>
              <a:spcBef>
                <a:spcPts val="0"/>
              </a:spcBef>
              <a:spcAft>
                <a:spcPts val="0"/>
              </a:spcAft>
              <a:buClrTx/>
              <a:buSzTx/>
              <a:buFontTx/>
              <a:buNone/>
              <a:tabLst/>
              <a:defRPr/>
            </a:pPr>
            <a:fld id="{44CA891B-3180-4904-8D7D-F0D43BDA03A0}"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09558" rtl="0" eaLnBrk="1" fontAlgn="auto" latinLnBrk="0" hangingPunct="1">
                <a:lnSpc>
                  <a:spcPct val="100000"/>
                </a:lnSpc>
                <a:spcBef>
                  <a:spcPts val="0"/>
                </a:spcBef>
                <a:spcAft>
                  <a:spcPts val="0"/>
                </a:spcAft>
                <a:buClrTx/>
                <a:buSzTx/>
                <a:buFontTx/>
                <a:buNone/>
                <a:tabLst/>
                <a:defRPr/>
              </a:pPr>
              <a:t>03/10/2023</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Espace réservé du pied de page 7"/>
          <p:cNvSpPr>
            <a:spLocks noGrp="1"/>
          </p:cNvSpPr>
          <p:nvPr>
            <p:ph type="ftr" sz="quarter" idx="11"/>
          </p:nvPr>
        </p:nvSpPr>
        <p:spPr/>
        <p:txBody>
          <a:bodyPr/>
          <a:lstStyle/>
          <a:p>
            <a:pPr marL="0" marR="0" lvl="0" indent="0" algn="ctr" defTabSz="609558"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Espace réservé du numéro de diapositive 8"/>
          <p:cNvSpPr>
            <a:spLocks noGrp="1"/>
          </p:cNvSpPr>
          <p:nvPr>
            <p:ph type="sldNum" sz="quarter" idx="12"/>
          </p:nvPr>
        </p:nvSpPr>
        <p:spPr/>
        <p:txBody>
          <a:bodyPr/>
          <a:lstStyle/>
          <a:p>
            <a:pPr marL="0" marR="0" lvl="0" indent="0" algn="r" defTabSz="609558" rtl="0" eaLnBrk="1" fontAlgn="auto" latinLnBrk="0" hangingPunct="1">
              <a:lnSpc>
                <a:spcPct val="100000"/>
              </a:lnSpc>
              <a:spcBef>
                <a:spcPts val="0"/>
              </a:spcBef>
              <a:spcAft>
                <a:spcPts val="0"/>
              </a:spcAft>
              <a:buClrTx/>
              <a:buSzTx/>
              <a:buFontTx/>
              <a:buNone/>
              <a:tabLst/>
              <a:defRPr/>
            </a:pPr>
            <a:fld id="{C0B81410-D307-48A6-88ED-84D37DA3B3CD}"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09558"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695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pPr marL="0" marR="0" lvl="0" indent="0" algn="l" defTabSz="609558" rtl="0" eaLnBrk="1" fontAlgn="auto" latinLnBrk="0" hangingPunct="1">
              <a:lnSpc>
                <a:spcPct val="100000"/>
              </a:lnSpc>
              <a:spcBef>
                <a:spcPts val="0"/>
              </a:spcBef>
              <a:spcAft>
                <a:spcPts val="0"/>
              </a:spcAft>
              <a:buClrTx/>
              <a:buSzTx/>
              <a:buFontTx/>
              <a:buNone/>
              <a:tabLst/>
              <a:defRPr/>
            </a:pPr>
            <a:fld id="{44CA891B-3180-4904-8D7D-F0D43BDA03A0}"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09558" rtl="0" eaLnBrk="1" fontAlgn="auto" latinLnBrk="0" hangingPunct="1">
                <a:lnSpc>
                  <a:spcPct val="100000"/>
                </a:lnSpc>
                <a:spcBef>
                  <a:spcPts val="0"/>
                </a:spcBef>
                <a:spcAft>
                  <a:spcPts val="0"/>
                </a:spcAft>
                <a:buClrTx/>
                <a:buSzTx/>
                <a:buFontTx/>
                <a:buNone/>
                <a:tabLst/>
                <a:defRPr/>
              </a:pPr>
              <a:t>03/10/2023</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Espace réservé du pied de page 3"/>
          <p:cNvSpPr>
            <a:spLocks noGrp="1"/>
          </p:cNvSpPr>
          <p:nvPr>
            <p:ph type="ftr" sz="quarter" idx="11"/>
          </p:nvPr>
        </p:nvSpPr>
        <p:spPr/>
        <p:txBody>
          <a:bodyPr/>
          <a:lstStyle/>
          <a:p>
            <a:pPr marL="0" marR="0" lvl="0" indent="0" algn="ctr" defTabSz="609558"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609558" rtl="0" eaLnBrk="1" fontAlgn="auto" latinLnBrk="0" hangingPunct="1">
              <a:lnSpc>
                <a:spcPct val="100000"/>
              </a:lnSpc>
              <a:spcBef>
                <a:spcPts val="0"/>
              </a:spcBef>
              <a:spcAft>
                <a:spcPts val="0"/>
              </a:spcAft>
              <a:buClrTx/>
              <a:buSzTx/>
              <a:buFontTx/>
              <a:buNone/>
              <a:tabLst/>
              <a:defRPr/>
            </a:pPr>
            <a:fld id="{C0B81410-D307-48A6-88ED-84D37DA3B3CD}"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09558"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8263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609558" rtl="0" eaLnBrk="1" fontAlgn="auto" latinLnBrk="0" hangingPunct="1">
              <a:lnSpc>
                <a:spcPct val="100000"/>
              </a:lnSpc>
              <a:spcBef>
                <a:spcPts val="0"/>
              </a:spcBef>
              <a:spcAft>
                <a:spcPts val="0"/>
              </a:spcAft>
              <a:buClrTx/>
              <a:buSzTx/>
              <a:buFontTx/>
              <a:buNone/>
              <a:tabLst/>
              <a:defRPr/>
            </a:pPr>
            <a:fld id="{44CA891B-3180-4904-8D7D-F0D43BDA03A0}"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09558" rtl="0" eaLnBrk="1" fontAlgn="auto" latinLnBrk="0" hangingPunct="1">
                <a:lnSpc>
                  <a:spcPct val="100000"/>
                </a:lnSpc>
                <a:spcBef>
                  <a:spcPts val="0"/>
                </a:spcBef>
                <a:spcAft>
                  <a:spcPts val="0"/>
                </a:spcAft>
                <a:buClrTx/>
                <a:buSzTx/>
                <a:buFontTx/>
                <a:buNone/>
                <a:tabLst/>
                <a:defRPr/>
              </a:pPr>
              <a:t>03/10/2023</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p:txBody>
          <a:bodyPr/>
          <a:lstStyle/>
          <a:p>
            <a:pPr marL="0" marR="0" lvl="0" indent="0" algn="ctr" defTabSz="609558"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Espace réservé du numéro de diapositive 3"/>
          <p:cNvSpPr>
            <a:spLocks noGrp="1"/>
          </p:cNvSpPr>
          <p:nvPr>
            <p:ph type="sldNum" sz="quarter" idx="12"/>
          </p:nvPr>
        </p:nvSpPr>
        <p:spPr/>
        <p:txBody>
          <a:bodyPr/>
          <a:lstStyle/>
          <a:p>
            <a:pPr marL="0" marR="0" lvl="0" indent="0" algn="r" defTabSz="609558" rtl="0" eaLnBrk="1" fontAlgn="auto" latinLnBrk="0" hangingPunct="1">
              <a:lnSpc>
                <a:spcPct val="100000"/>
              </a:lnSpc>
              <a:spcBef>
                <a:spcPts val="0"/>
              </a:spcBef>
              <a:spcAft>
                <a:spcPts val="0"/>
              </a:spcAft>
              <a:buClrTx/>
              <a:buSzTx/>
              <a:buFontTx/>
              <a:buNone/>
              <a:tabLst/>
              <a:defRPr/>
            </a:pPr>
            <a:fld id="{C0B81410-D307-48A6-88ED-84D37DA3B3CD}"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09558"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5081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6"/>
            <a:ext cx="6172200" cy="4873625"/>
          </a:xfrm>
        </p:spPr>
        <p:txBody>
          <a:bodyPr/>
          <a:lstStyle>
            <a:lvl1pPr>
              <a:defRPr sz="3200"/>
            </a:lvl1pPr>
            <a:lvl2pPr>
              <a:defRPr sz="2800"/>
            </a:lvl2pPr>
            <a:lvl3pPr>
              <a:defRPr sz="2399"/>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1"/>
            <a:ext cx="3932237" cy="3811588"/>
          </a:xfrm>
        </p:spPr>
        <p:txBody>
          <a:bodyPr/>
          <a:lstStyle>
            <a:lvl1pPr marL="0" indent="0">
              <a:buNone/>
              <a:defRPr sz="1600"/>
            </a:lvl1pPr>
            <a:lvl2pPr marL="457169" indent="0">
              <a:buNone/>
              <a:defRPr sz="1400"/>
            </a:lvl2pPr>
            <a:lvl3pPr marL="914338" indent="0">
              <a:buNone/>
              <a:defRPr sz="1200"/>
            </a:lvl3pPr>
            <a:lvl4pPr marL="1371507" indent="0">
              <a:buNone/>
              <a:defRPr sz="1000"/>
            </a:lvl4pPr>
            <a:lvl5pPr marL="1828676" indent="0">
              <a:buNone/>
              <a:defRPr sz="1000"/>
            </a:lvl5pPr>
            <a:lvl6pPr marL="2285845" indent="0">
              <a:buNone/>
              <a:defRPr sz="1000"/>
            </a:lvl6pPr>
            <a:lvl7pPr marL="2743014" indent="0">
              <a:buNone/>
              <a:defRPr sz="1000"/>
            </a:lvl7pPr>
            <a:lvl8pPr marL="3200182" indent="0">
              <a:buNone/>
              <a:defRPr sz="1000"/>
            </a:lvl8pPr>
            <a:lvl9pPr marL="3657351"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pPr marL="0" marR="0" lvl="0" indent="0" algn="l" defTabSz="609558" rtl="0" eaLnBrk="1" fontAlgn="auto" latinLnBrk="0" hangingPunct="1">
              <a:lnSpc>
                <a:spcPct val="100000"/>
              </a:lnSpc>
              <a:spcBef>
                <a:spcPts val="0"/>
              </a:spcBef>
              <a:spcAft>
                <a:spcPts val="0"/>
              </a:spcAft>
              <a:buClrTx/>
              <a:buSzTx/>
              <a:buFontTx/>
              <a:buNone/>
              <a:tabLst/>
              <a:defRPr/>
            </a:pPr>
            <a:fld id="{44CA891B-3180-4904-8D7D-F0D43BDA03A0}"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09558" rtl="0" eaLnBrk="1" fontAlgn="auto" latinLnBrk="0" hangingPunct="1">
                <a:lnSpc>
                  <a:spcPct val="100000"/>
                </a:lnSpc>
                <a:spcBef>
                  <a:spcPts val="0"/>
                </a:spcBef>
                <a:spcAft>
                  <a:spcPts val="0"/>
                </a:spcAft>
                <a:buClrTx/>
                <a:buSzTx/>
                <a:buFontTx/>
                <a:buNone/>
                <a:tabLst/>
                <a:defRPr/>
              </a:pPr>
              <a:t>03/10/2023</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p:cNvSpPr>
            <a:spLocks noGrp="1"/>
          </p:cNvSpPr>
          <p:nvPr>
            <p:ph type="ftr" sz="quarter" idx="11"/>
          </p:nvPr>
        </p:nvSpPr>
        <p:spPr/>
        <p:txBody>
          <a:bodyPr/>
          <a:lstStyle/>
          <a:p>
            <a:pPr marL="0" marR="0" lvl="0" indent="0" algn="ctr" defTabSz="609558"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p:cNvSpPr>
            <a:spLocks noGrp="1"/>
          </p:cNvSpPr>
          <p:nvPr>
            <p:ph type="sldNum" sz="quarter" idx="12"/>
          </p:nvPr>
        </p:nvSpPr>
        <p:spPr/>
        <p:txBody>
          <a:bodyPr/>
          <a:lstStyle/>
          <a:p>
            <a:pPr marL="0" marR="0" lvl="0" indent="0" algn="r" defTabSz="609558" rtl="0" eaLnBrk="1" fontAlgn="auto" latinLnBrk="0" hangingPunct="1">
              <a:lnSpc>
                <a:spcPct val="100000"/>
              </a:lnSpc>
              <a:spcBef>
                <a:spcPts val="0"/>
              </a:spcBef>
              <a:spcAft>
                <a:spcPts val="0"/>
              </a:spcAft>
              <a:buClrTx/>
              <a:buSzTx/>
              <a:buFontTx/>
              <a:buNone/>
              <a:tabLst/>
              <a:defRPr/>
            </a:pPr>
            <a:fld id="{C0B81410-D307-48A6-88ED-84D37DA3B3CD}"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09558"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54235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6"/>
            <a:ext cx="6172200" cy="4873625"/>
          </a:xfrm>
        </p:spPr>
        <p:txBody>
          <a:bodyPr/>
          <a:lstStyle>
            <a:lvl1pPr marL="0" indent="0">
              <a:buNone/>
              <a:defRPr sz="3200"/>
            </a:lvl1pPr>
            <a:lvl2pPr marL="457169" indent="0">
              <a:buNone/>
              <a:defRPr sz="2800"/>
            </a:lvl2pPr>
            <a:lvl3pPr marL="914338" indent="0">
              <a:buNone/>
              <a:defRPr sz="2399"/>
            </a:lvl3pPr>
            <a:lvl4pPr marL="1371507" indent="0">
              <a:buNone/>
              <a:defRPr sz="2000"/>
            </a:lvl4pPr>
            <a:lvl5pPr marL="1828676" indent="0">
              <a:buNone/>
              <a:defRPr sz="2000"/>
            </a:lvl5pPr>
            <a:lvl6pPr marL="2285845" indent="0">
              <a:buNone/>
              <a:defRPr sz="2000"/>
            </a:lvl6pPr>
            <a:lvl7pPr marL="2743014" indent="0">
              <a:buNone/>
              <a:defRPr sz="2000"/>
            </a:lvl7pPr>
            <a:lvl8pPr marL="3200182" indent="0">
              <a:buNone/>
              <a:defRPr sz="2000"/>
            </a:lvl8pPr>
            <a:lvl9pPr marL="3657351" indent="0">
              <a:buNone/>
              <a:defRPr sz="2000"/>
            </a:lvl9pPr>
          </a:lstStyle>
          <a:p>
            <a:endParaRPr lang="fr-FR"/>
          </a:p>
        </p:txBody>
      </p:sp>
      <p:sp>
        <p:nvSpPr>
          <p:cNvPr id="4" name="Espace réservé du texte 3"/>
          <p:cNvSpPr>
            <a:spLocks noGrp="1"/>
          </p:cNvSpPr>
          <p:nvPr>
            <p:ph type="body" sz="half" idx="2"/>
          </p:nvPr>
        </p:nvSpPr>
        <p:spPr>
          <a:xfrm>
            <a:off x="839788" y="2057401"/>
            <a:ext cx="3932237" cy="3811588"/>
          </a:xfrm>
        </p:spPr>
        <p:txBody>
          <a:bodyPr/>
          <a:lstStyle>
            <a:lvl1pPr marL="0" indent="0">
              <a:buNone/>
              <a:defRPr sz="1600"/>
            </a:lvl1pPr>
            <a:lvl2pPr marL="457169" indent="0">
              <a:buNone/>
              <a:defRPr sz="1400"/>
            </a:lvl2pPr>
            <a:lvl3pPr marL="914338" indent="0">
              <a:buNone/>
              <a:defRPr sz="1200"/>
            </a:lvl3pPr>
            <a:lvl4pPr marL="1371507" indent="0">
              <a:buNone/>
              <a:defRPr sz="1000"/>
            </a:lvl4pPr>
            <a:lvl5pPr marL="1828676" indent="0">
              <a:buNone/>
              <a:defRPr sz="1000"/>
            </a:lvl5pPr>
            <a:lvl6pPr marL="2285845" indent="0">
              <a:buNone/>
              <a:defRPr sz="1000"/>
            </a:lvl6pPr>
            <a:lvl7pPr marL="2743014" indent="0">
              <a:buNone/>
              <a:defRPr sz="1000"/>
            </a:lvl7pPr>
            <a:lvl8pPr marL="3200182" indent="0">
              <a:buNone/>
              <a:defRPr sz="1000"/>
            </a:lvl8pPr>
            <a:lvl9pPr marL="3657351"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pPr marL="0" marR="0" lvl="0" indent="0" algn="l" defTabSz="609558" rtl="0" eaLnBrk="1" fontAlgn="auto" latinLnBrk="0" hangingPunct="1">
              <a:lnSpc>
                <a:spcPct val="100000"/>
              </a:lnSpc>
              <a:spcBef>
                <a:spcPts val="0"/>
              </a:spcBef>
              <a:spcAft>
                <a:spcPts val="0"/>
              </a:spcAft>
              <a:buClrTx/>
              <a:buSzTx/>
              <a:buFontTx/>
              <a:buNone/>
              <a:tabLst/>
              <a:defRPr/>
            </a:pPr>
            <a:fld id="{44CA891B-3180-4904-8D7D-F0D43BDA03A0}"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09558" rtl="0" eaLnBrk="1" fontAlgn="auto" latinLnBrk="0" hangingPunct="1">
                <a:lnSpc>
                  <a:spcPct val="100000"/>
                </a:lnSpc>
                <a:spcBef>
                  <a:spcPts val="0"/>
                </a:spcBef>
                <a:spcAft>
                  <a:spcPts val="0"/>
                </a:spcAft>
                <a:buClrTx/>
                <a:buSzTx/>
                <a:buFontTx/>
                <a:buNone/>
                <a:tabLst/>
                <a:defRPr/>
              </a:pPr>
              <a:t>03/10/2023</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p:cNvSpPr>
            <a:spLocks noGrp="1"/>
          </p:cNvSpPr>
          <p:nvPr>
            <p:ph type="ftr" sz="quarter" idx="11"/>
          </p:nvPr>
        </p:nvSpPr>
        <p:spPr/>
        <p:txBody>
          <a:bodyPr/>
          <a:lstStyle/>
          <a:p>
            <a:pPr marL="0" marR="0" lvl="0" indent="0" algn="ctr" defTabSz="609558"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p:cNvSpPr>
            <a:spLocks noGrp="1"/>
          </p:cNvSpPr>
          <p:nvPr>
            <p:ph type="sldNum" sz="quarter" idx="12"/>
          </p:nvPr>
        </p:nvSpPr>
        <p:spPr/>
        <p:txBody>
          <a:bodyPr/>
          <a:lstStyle/>
          <a:p>
            <a:pPr marL="0" marR="0" lvl="0" indent="0" algn="r" defTabSz="609558" rtl="0" eaLnBrk="1" fontAlgn="auto" latinLnBrk="0" hangingPunct="1">
              <a:lnSpc>
                <a:spcPct val="100000"/>
              </a:lnSpc>
              <a:spcBef>
                <a:spcPts val="0"/>
              </a:spcBef>
              <a:spcAft>
                <a:spcPts val="0"/>
              </a:spcAft>
              <a:buClrTx/>
              <a:buSzTx/>
              <a:buFontTx/>
              <a:buNone/>
              <a:tabLst/>
              <a:defRPr/>
            </a:pPr>
            <a:fld id="{C0B81410-D307-48A6-88ED-84D37DA3B3CD}"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09558"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78434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marL="0" marR="0" lvl="0" indent="0" algn="l" defTabSz="609558" rtl="0" eaLnBrk="1" fontAlgn="auto" latinLnBrk="0" hangingPunct="1">
              <a:lnSpc>
                <a:spcPct val="100000"/>
              </a:lnSpc>
              <a:spcBef>
                <a:spcPts val="0"/>
              </a:spcBef>
              <a:spcAft>
                <a:spcPts val="0"/>
              </a:spcAft>
              <a:buClrTx/>
              <a:buSzTx/>
              <a:buFontTx/>
              <a:buNone/>
              <a:tabLst/>
              <a:defRPr/>
            </a:pPr>
            <a:fld id="{44CA891B-3180-4904-8D7D-F0D43BDA03A0}"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09558" rtl="0" eaLnBrk="1" fontAlgn="auto" latinLnBrk="0" hangingPunct="1">
                <a:lnSpc>
                  <a:spcPct val="100000"/>
                </a:lnSpc>
                <a:spcBef>
                  <a:spcPts val="0"/>
                </a:spcBef>
                <a:spcAft>
                  <a:spcPts val="0"/>
                </a:spcAft>
                <a:buClrTx/>
                <a:buSzTx/>
                <a:buFontTx/>
                <a:buNone/>
                <a:tabLst/>
                <a:defRPr/>
              </a:pPr>
              <a:t>03/10/2023</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609558"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r" defTabSz="609558" rtl="0" eaLnBrk="1" fontAlgn="auto" latinLnBrk="0" hangingPunct="1">
              <a:lnSpc>
                <a:spcPct val="100000"/>
              </a:lnSpc>
              <a:spcBef>
                <a:spcPts val="0"/>
              </a:spcBef>
              <a:spcAft>
                <a:spcPts val="0"/>
              </a:spcAft>
              <a:buClrTx/>
              <a:buSzTx/>
              <a:buFontTx/>
              <a:buNone/>
              <a:tabLst/>
              <a:defRPr/>
            </a:pPr>
            <a:fld id="{C0B81410-D307-48A6-88ED-84D37DA3B3CD}"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09558"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20793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2" y="365126"/>
            <a:ext cx="2628900" cy="5811839"/>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1" y="365126"/>
            <a:ext cx="7734299" cy="5811839"/>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marL="0" marR="0" lvl="0" indent="0" algn="l" defTabSz="609558" rtl="0" eaLnBrk="1" fontAlgn="auto" latinLnBrk="0" hangingPunct="1">
              <a:lnSpc>
                <a:spcPct val="100000"/>
              </a:lnSpc>
              <a:spcBef>
                <a:spcPts val="0"/>
              </a:spcBef>
              <a:spcAft>
                <a:spcPts val="0"/>
              </a:spcAft>
              <a:buClrTx/>
              <a:buSzTx/>
              <a:buFontTx/>
              <a:buNone/>
              <a:tabLst/>
              <a:defRPr/>
            </a:pPr>
            <a:fld id="{44CA891B-3180-4904-8D7D-F0D43BDA03A0}"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09558" rtl="0" eaLnBrk="1" fontAlgn="auto" latinLnBrk="0" hangingPunct="1">
                <a:lnSpc>
                  <a:spcPct val="100000"/>
                </a:lnSpc>
                <a:spcBef>
                  <a:spcPts val="0"/>
                </a:spcBef>
                <a:spcAft>
                  <a:spcPts val="0"/>
                </a:spcAft>
                <a:buClrTx/>
                <a:buSzTx/>
                <a:buFontTx/>
                <a:buNone/>
                <a:tabLst/>
                <a:defRPr/>
              </a:pPr>
              <a:t>03/10/2023</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609558"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r" defTabSz="609558" rtl="0" eaLnBrk="1" fontAlgn="auto" latinLnBrk="0" hangingPunct="1">
              <a:lnSpc>
                <a:spcPct val="100000"/>
              </a:lnSpc>
              <a:spcBef>
                <a:spcPts val="0"/>
              </a:spcBef>
              <a:spcAft>
                <a:spcPts val="0"/>
              </a:spcAft>
              <a:buClrTx/>
              <a:buSzTx/>
              <a:buFontTx/>
              <a:buNone/>
              <a:tabLst/>
              <a:defRPr/>
            </a:pPr>
            <a:fld id="{C0B81410-D307-48A6-88ED-84D37DA3B3CD}"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09558"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346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C39B8BF8-AEB7-4011-B382-EB509FE86E74}" type="datetimeFigureOut">
              <a:rPr lang="fr-FR" smtClean="0"/>
              <a:t>03/10/2023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4A4419-84CC-4C14-AB73-8FABA34C8643}" type="slidenum">
              <a:rPr lang="fr-FR" smtClean="0"/>
              <a:t>‹N°›</a:t>
            </a:fld>
            <a:endParaRPr lang="fr-FR"/>
          </a:p>
        </p:txBody>
      </p:sp>
    </p:spTree>
    <p:extLst>
      <p:ext uri="{BB962C8B-B14F-4D97-AF65-F5344CB8AC3E}">
        <p14:creationId xmlns:p14="http://schemas.microsoft.com/office/powerpoint/2010/main" val="1492400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39B8BF8-AEB7-4011-B382-EB509FE86E74}" type="datetimeFigureOut">
              <a:rPr lang="fr-FR" smtClean="0"/>
              <a:t>03/10/2023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4A4419-84CC-4C14-AB73-8FABA34C8643}" type="slidenum">
              <a:rPr lang="fr-FR" smtClean="0"/>
              <a:t>‹N°›</a:t>
            </a:fld>
            <a:endParaRPr lang="fr-FR"/>
          </a:p>
        </p:txBody>
      </p:sp>
    </p:spTree>
    <p:extLst>
      <p:ext uri="{BB962C8B-B14F-4D97-AF65-F5344CB8AC3E}">
        <p14:creationId xmlns:p14="http://schemas.microsoft.com/office/powerpoint/2010/main" val="446320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39B8BF8-AEB7-4011-B382-EB509FE86E74}" type="datetimeFigureOut">
              <a:rPr lang="fr-FR" smtClean="0"/>
              <a:t>03/10/2023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A4A4419-84CC-4C14-AB73-8FABA34C8643}" type="slidenum">
              <a:rPr lang="fr-FR" smtClean="0"/>
              <a:t>‹N°›</a:t>
            </a:fld>
            <a:endParaRPr lang="fr-FR"/>
          </a:p>
        </p:txBody>
      </p:sp>
    </p:spTree>
    <p:extLst>
      <p:ext uri="{BB962C8B-B14F-4D97-AF65-F5344CB8AC3E}">
        <p14:creationId xmlns:p14="http://schemas.microsoft.com/office/powerpoint/2010/main" val="203632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39B8BF8-AEB7-4011-B382-EB509FE86E74}" type="datetimeFigureOut">
              <a:rPr lang="fr-FR" smtClean="0"/>
              <a:t>03/10/2023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A4A4419-84CC-4C14-AB73-8FABA34C8643}" type="slidenum">
              <a:rPr lang="fr-FR" smtClean="0"/>
              <a:t>‹N°›</a:t>
            </a:fld>
            <a:endParaRPr lang="fr-FR"/>
          </a:p>
        </p:txBody>
      </p:sp>
    </p:spTree>
    <p:extLst>
      <p:ext uri="{BB962C8B-B14F-4D97-AF65-F5344CB8AC3E}">
        <p14:creationId xmlns:p14="http://schemas.microsoft.com/office/powerpoint/2010/main" val="3491536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39B8BF8-AEB7-4011-B382-EB509FE86E74}" type="datetimeFigureOut">
              <a:rPr lang="fr-FR" smtClean="0"/>
              <a:t>03/10/2023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A4A4419-84CC-4C14-AB73-8FABA34C8643}" type="slidenum">
              <a:rPr lang="fr-FR" smtClean="0"/>
              <a:t>‹N°›</a:t>
            </a:fld>
            <a:endParaRPr lang="fr-FR"/>
          </a:p>
        </p:txBody>
      </p:sp>
    </p:spTree>
    <p:extLst>
      <p:ext uri="{BB962C8B-B14F-4D97-AF65-F5344CB8AC3E}">
        <p14:creationId xmlns:p14="http://schemas.microsoft.com/office/powerpoint/2010/main" val="1575358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C39B8BF8-AEB7-4011-B382-EB509FE86E74}" type="datetimeFigureOut">
              <a:rPr lang="fr-FR" smtClean="0"/>
              <a:t>03/10/2023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4A4419-84CC-4C14-AB73-8FABA34C8643}" type="slidenum">
              <a:rPr lang="fr-FR" smtClean="0"/>
              <a:t>‹N°›</a:t>
            </a:fld>
            <a:endParaRPr lang="fr-FR"/>
          </a:p>
        </p:txBody>
      </p:sp>
    </p:spTree>
    <p:extLst>
      <p:ext uri="{BB962C8B-B14F-4D97-AF65-F5344CB8AC3E}">
        <p14:creationId xmlns:p14="http://schemas.microsoft.com/office/powerpoint/2010/main" val="2641925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C39B8BF8-AEB7-4011-B382-EB509FE86E74}" type="datetimeFigureOut">
              <a:rPr lang="fr-FR" smtClean="0"/>
              <a:t>03/10/2023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4A4419-84CC-4C14-AB73-8FABA34C8643}" type="slidenum">
              <a:rPr lang="fr-FR" smtClean="0"/>
              <a:t>‹N°›</a:t>
            </a:fld>
            <a:endParaRPr lang="fr-FR"/>
          </a:p>
        </p:txBody>
      </p:sp>
    </p:spTree>
    <p:extLst>
      <p:ext uri="{BB962C8B-B14F-4D97-AF65-F5344CB8AC3E}">
        <p14:creationId xmlns:p14="http://schemas.microsoft.com/office/powerpoint/2010/main" val="4029725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9B8BF8-AEB7-4011-B382-EB509FE86E74}" type="datetimeFigureOut">
              <a:rPr lang="fr-FR" smtClean="0"/>
              <a:t>03/10/2023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4A4419-84CC-4C14-AB73-8FABA34C8643}" type="slidenum">
              <a:rPr lang="fr-FR" smtClean="0"/>
              <a:t>‹N°›</a:t>
            </a:fld>
            <a:endParaRPr lang="fr-FR"/>
          </a:p>
        </p:txBody>
      </p:sp>
    </p:spTree>
    <p:extLst>
      <p:ext uri="{BB962C8B-B14F-4D97-AF65-F5344CB8AC3E}">
        <p14:creationId xmlns:p14="http://schemas.microsoft.com/office/powerpoint/2010/main" val="2865192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1322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1" y="1825626"/>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1" y="6356351"/>
            <a:ext cx="2743200" cy="365126"/>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609558" rtl="0" eaLnBrk="1" fontAlgn="auto" latinLnBrk="0" hangingPunct="1">
              <a:lnSpc>
                <a:spcPct val="100000"/>
              </a:lnSpc>
              <a:spcBef>
                <a:spcPts val="0"/>
              </a:spcBef>
              <a:spcAft>
                <a:spcPts val="0"/>
              </a:spcAft>
              <a:buClrTx/>
              <a:buSzTx/>
              <a:buFontTx/>
              <a:buNone/>
              <a:tabLst/>
              <a:defRPr/>
            </a:pPr>
            <a:fld id="{44CA891B-3180-4904-8D7D-F0D43BDA03A0}"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09558" rtl="0" eaLnBrk="1" fontAlgn="auto" latinLnBrk="0" hangingPunct="1">
                <a:lnSpc>
                  <a:spcPct val="100000"/>
                </a:lnSpc>
                <a:spcBef>
                  <a:spcPts val="0"/>
                </a:spcBef>
                <a:spcAft>
                  <a:spcPts val="0"/>
                </a:spcAft>
                <a:buClrTx/>
                <a:buSzTx/>
                <a:buFontTx/>
                <a:buNone/>
                <a:tabLst/>
                <a:defRPr/>
              </a:pPr>
              <a:t>03/10/2023</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p:cNvSpPr>
            <a:spLocks noGrp="1"/>
          </p:cNvSpPr>
          <p:nvPr>
            <p:ph type="ftr" sz="quarter" idx="3"/>
          </p:nvPr>
        </p:nvSpPr>
        <p:spPr>
          <a:xfrm>
            <a:off x="4038601" y="6356351"/>
            <a:ext cx="4114800" cy="365126"/>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609558"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p:cNvSpPr>
            <a:spLocks noGrp="1"/>
          </p:cNvSpPr>
          <p:nvPr>
            <p:ph type="sldNum" sz="quarter" idx="4"/>
          </p:nvPr>
        </p:nvSpPr>
        <p:spPr>
          <a:xfrm>
            <a:off x="8610600" y="6356351"/>
            <a:ext cx="2743200" cy="365126"/>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609558" rtl="0" eaLnBrk="1" fontAlgn="auto" latinLnBrk="0" hangingPunct="1">
              <a:lnSpc>
                <a:spcPct val="100000"/>
              </a:lnSpc>
              <a:spcBef>
                <a:spcPts val="0"/>
              </a:spcBef>
              <a:spcAft>
                <a:spcPts val="0"/>
              </a:spcAft>
              <a:buClrTx/>
              <a:buSzTx/>
              <a:buFontTx/>
              <a:buNone/>
              <a:tabLst/>
              <a:defRPr/>
            </a:pPr>
            <a:fld id="{C0B81410-D307-48A6-88ED-84D37DA3B3CD}"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09558"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827738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33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3" indent="-228584" algn="l" defTabSz="914338" rtl="0" eaLnBrk="1" latinLnBrk="0" hangingPunct="1">
        <a:lnSpc>
          <a:spcPct val="90000"/>
        </a:lnSpc>
        <a:spcBef>
          <a:spcPts val="499"/>
        </a:spcBef>
        <a:buFont typeface="Arial" panose="020B0604020202020204" pitchFamily="34" charset="0"/>
        <a:buChar char="•"/>
        <a:defRPr sz="2399" kern="1200">
          <a:solidFill>
            <a:schemeClr val="tx1"/>
          </a:solidFill>
          <a:latin typeface="+mn-lt"/>
          <a:ea typeface="+mn-ea"/>
          <a:cs typeface="+mn-cs"/>
        </a:defRPr>
      </a:lvl2pPr>
      <a:lvl3pPr marL="1142922" indent="-228584" algn="l" defTabSz="914338" rtl="0" eaLnBrk="1" latinLnBrk="0" hangingPunct="1">
        <a:lnSpc>
          <a:spcPct val="90000"/>
        </a:lnSpc>
        <a:spcBef>
          <a:spcPts val="499"/>
        </a:spcBef>
        <a:buFont typeface="Arial" panose="020B0604020202020204" pitchFamily="34" charset="0"/>
        <a:buChar char="•"/>
        <a:defRPr sz="2000" kern="1200">
          <a:solidFill>
            <a:schemeClr val="tx1"/>
          </a:solidFill>
          <a:latin typeface="+mn-lt"/>
          <a:ea typeface="+mn-ea"/>
          <a:cs typeface="+mn-cs"/>
        </a:defRPr>
      </a:lvl3pPr>
      <a:lvl4pPr marL="1600091" indent="-228584" algn="l" defTabSz="91433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4pPr>
      <a:lvl5pPr marL="2057260" indent="-228584" algn="l" defTabSz="91433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5pPr>
      <a:lvl6pPr marL="2514428" indent="-228584" algn="l" defTabSz="91433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97" indent="-228584" algn="l" defTabSz="91433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766" indent="-228584" algn="l" defTabSz="91433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935" indent="-228584" algn="l" defTabSz="91433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38" rtl="0" eaLnBrk="1" latinLnBrk="0" hangingPunct="1">
        <a:defRPr sz="1800" kern="1200">
          <a:solidFill>
            <a:schemeClr val="tx1"/>
          </a:solidFill>
          <a:latin typeface="+mn-lt"/>
          <a:ea typeface="+mn-ea"/>
          <a:cs typeface="+mn-cs"/>
        </a:defRPr>
      </a:lvl1pPr>
      <a:lvl2pPr marL="457169" algn="l" defTabSz="914338" rtl="0" eaLnBrk="1" latinLnBrk="0" hangingPunct="1">
        <a:defRPr sz="1800" kern="1200">
          <a:solidFill>
            <a:schemeClr val="tx1"/>
          </a:solidFill>
          <a:latin typeface="+mn-lt"/>
          <a:ea typeface="+mn-ea"/>
          <a:cs typeface="+mn-cs"/>
        </a:defRPr>
      </a:lvl2pPr>
      <a:lvl3pPr marL="914338" algn="l" defTabSz="914338" rtl="0" eaLnBrk="1" latinLnBrk="0" hangingPunct="1">
        <a:defRPr sz="1800" kern="1200">
          <a:solidFill>
            <a:schemeClr val="tx1"/>
          </a:solidFill>
          <a:latin typeface="+mn-lt"/>
          <a:ea typeface="+mn-ea"/>
          <a:cs typeface="+mn-cs"/>
        </a:defRPr>
      </a:lvl3pPr>
      <a:lvl4pPr marL="1371507" algn="l" defTabSz="914338" rtl="0" eaLnBrk="1" latinLnBrk="0" hangingPunct="1">
        <a:defRPr sz="1800" kern="1200">
          <a:solidFill>
            <a:schemeClr val="tx1"/>
          </a:solidFill>
          <a:latin typeface="+mn-lt"/>
          <a:ea typeface="+mn-ea"/>
          <a:cs typeface="+mn-cs"/>
        </a:defRPr>
      </a:lvl4pPr>
      <a:lvl5pPr marL="1828676" algn="l" defTabSz="914338" rtl="0" eaLnBrk="1" latinLnBrk="0" hangingPunct="1">
        <a:defRPr sz="1800" kern="1200">
          <a:solidFill>
            <a:schemeClr val="tx1"/>
          </a:solidFill>
          <a:latin typeface="+mn-lt"/>
          <a:ea typeface="+mn-ea"/>
          <a:cs typeface="+mn-cs"/>
        </a:defRPr>
      </a:lvl5pPr>
      <a:lvl6pPr marL="2285845" algn="l" defTabSz="914338" rtl="0" eaLnBrk="1" latinLnBrk="0" hangingPunct="1">
        <a:defRPr sz="1800" kern="1200">
          <a:solidFill>
            <a:schemeClr val="tx1"/>
          </a:solidFill>
          <a:latin typeface="+mn-lt"/>
          <a:ea typeface="+mn-ea"/>
          <a:cs typeface="+mn-cs"/>
        </a:defRPr>
      </a:lvl6pPr>
      <a:lvl7pPr marL="2743014" algn="l" defTabSz="914338" rtl="0" eaLnBrk="1" latinLnBrk="0" hangingPunct="1">
        <a:defRPr sz="1800" kern="1200">
          <a:solidFill>
            <a:schemeClr val="tx1"/>
          </a:solidFill>
          <a:latin typeface="+mn-lt"/>
          <a:ea typeface="+mn-ea"/>
          <a:cs typeface="+mn-cs"/>
        </a:defRPr>
      </a:lvl7pPr>
      <a:lvl8pPr marL="3200182" algn="l" defTabSz="914338" rtl="0" eaLnBrk="1" latinLnBrk="0" hangingPunct="1">
        <a:defRPr sz="1800" kern="1200">
          <a:solidFill>
            <a:schemeClr val="tx1"/>
          </a:solidFill>
          <a:latin typeface="+mn-lt"/>
          <a:ea typeface="+mn-ea"/>
          <a:cs typeface="+mn-cs"/>
        </a:defRPr>
      </a:lvl8pPr>
      <a:lvl9pPr marL="3657351" algn="l" defTabSz="91433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png"/><Relationship Id="rId7" Type="http://schemas.openxmlformats.org/officeDocument/2006/relationships/hyperlink" Target="https://www.declic-mobilites.org/" TargetMode="External"/><Relationship Id="rId2" Type="http://schemas.openxmlformats.org/officeDocument/2006/relationships/image" Target="../media/image7.jpeg"/><Relationship Id="rId1" Type="http://schemas.openxmlformats.org/officeDocument/2006/relationships/slideLayout" Target="../slideLayouts/slideLayout19.xml"/><Relationship Id="rId6" Type="http://schemas.openxmlformats.org/officeDocument/2006/relationships/hyperlink" Target="http://www.ecomobilite.org/" TargetMode="External"/><Relationship Id="rId5" Type="http://schemas.openxmlformats.org/officeDocument/2006/relationships/image" Target="../media/image10.jpg"/><Relationship Id="rId4" Type="http://schemas.openxmlformats.org/officeDocument/2006/relationships/image" Target="../media/image9.jpeg"/><Relationship Id="rId9"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mailto:ruesauxenfantshdf@ecomobilite.org" TargetMode="Externa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hyperlink" Target="https://crem-initiatives-ecomobilite.gogocarto.fr/map#/fiche/id/V/@49.65,2.05,8z?cat=all@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hyperlink" Target="http://www.ecomobilite.org/Rues-scolair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crem-initiatives-ecomobilite.gogocarto.fr/map#/carte/@50.10,2.99,8z?cat=all"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mailto:Judicael.potonnec@ecomobilite.org"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3745" y="2305933"/>
            <a:ext cx="764772" cy="1081388"/>
          </a:xfrm>
        </p:spPr>
      </p:pic>
      <p:pic>
        <p:nvPicPr>
          <p:cNvPr id="4" name="Google Shape;88;p1"/>
          <p:cNvPicPr preferRelativeResize="0"/>
          <p:nvPr/>
        </p:nvPicPr>
        <p:blipFill rotWithShape="1">
          <a:blip r:embed="rId3">
            <a:alphaModFix/>
          </a:blip>
          <a:srcRect/>
          <a:stretch/>
        </p:blipFill>
        <p:spPr>
          <a:xfrm>
            <a:off x="1418907" y="26151"/>
            <a:ext cx="2867718" cy="1907033"/>
          </a:xfrm>
          <a:prstGeom prst="rect">
            <a:avLst/>
          </a:prstGeom>
          <a:noFill/>
          <a:ln>
            <a:noFill/>
          </a:ln>
        </p:spPr>
      </p:pic>
      <p:sp>
        <p:nvSpPr>
          <p:cNvPr id="8" name="Rectangle 7"/>
          <p:cNvSpPr/>
          <p:nvPr/>
        </p:nvSpPr>
        <p:spPr>
          <a:xfrm>
            <a:off x="5197978" y="348189"/>
            <a:ext cx="5723595" cy="1585049"/>
          </a:xfrm>
          <a:prstGeom prst="rect">
            <a:avLst/>
          </a:prstGeom>
        </p:spPr>
        <p:txBody>
          <a:bodyPr wrap="square">
            <a:spAutoFit/>
          </a:bodyPr>
          <a:lstStyle/>
          <a:p>
            <a:pPr marL="0" marR="0" lvl="0" indent="0" algn="ctr" defTabSz="914338" rtl="0" eaLnBrk="1" fontAlgn="auto" latinLnBrk="0" hangingPunct="1">
              <a:lnSpc>
                <a:spcPct val="100000"/>
              </a:lnSpc>
              <a:spcBef>
                <a:spcPts val="1480"/>
              </a:spcBef>
              <a:spcAft>
                <a:spcPts val="0"/>
              </a:spcAft>
              <a:buClr>
                <a:srgbClr val="E31A13"/>
              </a:buClr>
              <a:buSzPts val="1400"/>
              <a:buFontTx/>
              <a:buNone/>
              <a:tabLst/>
              <a:defRPr/>
            </a:pPr>
            <a:r>
              <a:rPr kumimoji="0" lang="fr-FR" sz="1800" b="0" i="0" u="none" strike="noStrike" kern="1200" cap="none" spc="0" normalizeH="0" baseline="0" noProof="0" dirty="0">
                <a:ln>
                  <a:noFill/>
                </a:ln>
                <a:solidFill>
                  <a:srgbClr val="5B9BD5">
                    <a:lumMod val="75000"/>
                  </a:srgbClr>
                </a:solidFill>
                <a:effectLst/>
                <a:uLnTx/>
                <a:uFillTx/>
                <a:latin typeface="Arial"/>
                <a:ea typeface="Arial"/>
                <a:cs typeface="Arial"/>
                <a:sym typeface="Arial"/>
              </a:rPr>
              <a:t>Une ressource pour </a:t>
            </a:r>
          </a:p>
          <a:p>
            <a:pPr marL="0" marR="0" lvl="0" indent="0" algn="ctr" defTabSz="914338" rtl="0" eaLnBrk="1" fontAlgn="auto" latinLnBrk="0" hangingPunct="1">
              <a:lnSpc>
                <a:spcPct val="100000"/>
              </a:lnSpc>
              <a:spcBef>
                <a:spcPts val="1480"/>
              </a:spcBef>
              <a:spcAft>
                <a:spcPts val="0"/>
              </a:spcAft>
              <a:buClr>
                <a:srgbClr val="E31A13"/>
              </a:buClr>
              <a:buSzPts val="1400"/>
              <a:buFontTx/>
              <a:buNone/>
              <a:tabLst/>
              <a:defRPr/>
            </a:pPr>
            <a:r>
              <a:rPr kumimoji="0" lang="fr-FR" sz="1800" b="1" i="0" u="none" strike="noStrike" kern="1200" cap="none" spc="0" normalizeH="0" baseline="0" noProof="0" dirty="0">
                <a:ln>
                  <a:noFill/>
                </a:ln>
                <a:solidFill>
                  <a:srgbClr val="E31A13"/>
                </a:solidFill>
                <a:effectLst/>
                <a:uLnTx/>
                <a:uFillTx/>
                <a:latin typeface="Arial"/>
                <a:ea typeface="Arial"/>
                <a:cs typeface="Arial"/>
                <a:sym typeface="Arial"/>
              </a:rPr>
              <a:t>Susciter la prise en compte de l’écomobilité dans les politiques territoriales</a:t>
            </a:r>
          </a:p>
          <a:p>
            <a:pPr marL="0" marR="0" lvl="0" indent="0" algn="ctr" defTabSz="914338" rtl="0" eaLnBrk="1" fontAlgn="auto" latinLnBrk="0" hangingPunct="1">
              <a:lnSpc>
                <a:spcPct val="100000"/>
              </a:lnSpc>
              <a:spcBef>
                <a:spcPts val="1480"/>
              </a:spcBef>
              <a:spcAft>
                <a:spcPts val="0"/>
              </a:spcAft>
              <a:buClr>
                <a:srgbClr val="009A9B"/>
              </a:buClr>
              <a:buSzPts val="1400"/>
              <a:buFontTx/>
              <a:buNone/>
              <a:tabLst/>
              <a:defRPr/>
            </a:pPr>
            <a:r>
              <a:rPr kumimoji="0" lang="fr-FR" sz="1800" b="1" i="0" u="none" strike="noStrike" kern="1200" cap="none" spc="0" normalizeH="0" baseline="0" noProof="0" dirty="0">
                <a:ln>
                  <a:noFill/>
                </a:ln>
                <a:solidFill>
                  <a:srgbClr val="009A9B"/>
                </a:solidFill>
                <a:effectLst/>
                <a:uLnTx/>
                <a:uFillTx/>
                <a:latin typeface="Arial"/>
                <a:ea typeface="Arial"/>
                <a:cs typeface="Arial"/>
                <a:sym typeface="Arial"/>
              </a:rPr>
              <a:t>Encourager l’écomobilité scolaire</a:t>
            </a:r>
            <a:endParaRPr kumimoji="0" lang="fr-FR" sz="1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9" name="Google Shape;94;p1"/>
          <p:cNvSpPr txBox="1">
            <a:spLocks noGrp="1"/>
          </p:cNvSpPr>
          <p:nvPr>
            <p:ph type="title"/>
          </p:nvPr>
        </p:nvSpPr>
        <p:spPr>
          <a:xfrm>
            <a:off x="830073" y="477928"/>
            <a:ext cx="10515232" cy="317289"/>
          </a:xfrm>
          <a:prstGeom prst="rect">
            <a:avLst/>
          </a:prstGeom>
          <a:noFill/>
          <a:ln>
            <a:noFill/>
          </a:ln>
        </p:spPr>
        <p:txBody>
          <a:bodyPr spcFirstLastPara="1" vert="horz" wrap="square" lIns="91423" tIns="45699" rIns="91423" bIns="45699" rtlCol="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fr-FR" sz="1462" dirty="0">
                <a:solidFill>
                  <a:schemeClr val="dk1"/>
                </a:solidFill>
                <a:latin typeface="Calibri"/>
                <a:ea typeface="Calibri"/>
                <a:cs typeface="Calibri"/>
                <a:sym typeface="Calibri"/>
              </a:rPr>
              <a:t> </a:t>
            </a:r>
            <a:endParaRPr dirty="0"/>
          </a:p>
        </p:txBody>
      </p:sp>
      <p:sp>
        <p:nvSpPr>
          <p:cNvPr id="10" name="Google Shape;94;p1"/>
          <p:cNvSpPr txBox="1"/>
          <p:nvPr/>
        </p:nvSpPr>
        <p:spPr>
          <a:xfrm>
            <a:off x="3168" y="4135576"/>
            <a:ext cx="1610230" cy="317289"/>
          </a:xfrm>
          <a:prstGeom prst="rect">
            <a:avLst/>
          </a:prstGeom>
          <a:noFill/>
          <a:ln>
            <a:noFill/>
          </a:ln>
        </p:spPr>
        <p:txBody>
          <a:bodyPr spcFirstLastPara="1" wrap="square" lIns="91423" tIns="45699" rIns="91423" bIns="45699"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38" rtl="0" eaLnBrk="1" fontAlgn="auto" latinLnBrk="0" hangingPunct="1">
              <a:lnSpc>
                <a:spcPct val="100000"/>
              </a:lnSpc>
              <a:spcBef>
                <a:spcPts val="0"/>
              </a:spcBef>
              <a:spcAft>
                <a:spcPts val="0"/>
              </a:spcAft>
              <a:buClr>
                <a:srgbClr val="000000"/>
              </a:buClr>
              <a:buSzTx/>
              <a:buFont typeface="Arial"/>
              <a:buNone/>
              <a:tabLst/>
              <a:defRPr/>
            </a:pPr>
            <a:r>
              <a:rPr kumimoji="0" lang="fr-FR" sz="1462" b="0" i="0" u="none" strike="noStrike" kern="1200" cap="none" spc="0" normalizeH="0" baseline="0" noProof="0" dirty="0">
                <a:ln>
                  <a:noFill/>
                </a:ln>
                <a:solidFill>
                  <a:prstClr val="black"/>
                </a:solidFill>
                <a:effectLst/>
                <a:uLnTx/>
                <a:uFillTx/>
                <a:latin typeface="Calibri"/>
                <a:ea typeface="Calibri"/>
                <a:cs typeface="Calibri"/>
                <a:sym typeface="Calibri"/>
              </a:rPr>
              <a:t>Soutenu par </a:t>
            </a:r>
            <a:endParaRPr kumimoji="0" sz="1400" b="0" i="0" u="none" strike="noStrike" kern="1200" cap="none" spc="0" normalizeH="0" baseline="0" noProof="0" dirty="0">
              <a:ln>
                <a:noFill/>
              </a:ln>
              <a:solidFill>
                <a:srgbClr val="000000"/>
              </a:solidFill>
              <a:effectLst/>
              <a:uLnTx/>
              <a:uFillTx/>
              <a:latin typeface="Arial"/>
              <a:cs typeface="Arial"/>
              <a:sym typeface="Arial"/>
            </a:endParaRPr>
          </a:p>
        </p:txBody>
      </p:sp>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5918" y="3970864"/>
            <a:ext cx="1482919" cy="601802"/>
          </a:xfrm>
          <a:prstGeom prst="rect">
            <a:avLst/>
          </a:prstGeom>
        </p:spPr>
      </p:pic>
      <p:pic>
        <p:nvPicPr>
          <p:cNvPr id="12" name="Google Shape;91;p1"/>
          <p:cNvPicPr preferRelativeResize="0"/>
          <p:nvPr/>
        </p:nvPicPr>
        <p:blipFill rotWithShape="1">
          <a:blip r:embed="rId5">
            <a:alphaModFix/>
          </a:blip>
          <a:srcRect/>
          <a:stretch/>
        </p:blipFill>
        <p:spPr>
          <a:xfrm>
            <a:off x="3494880" y="4059528"/>
            <a:ext cx="560460" cy="469506"/>
          </a:xfrm>
          <a:prstGeom prst="rect">
            <a:avLst/>
          </a:prstGeom>
          <a:noFill/>
          <a:ln>
            <a:noFill/>
          </a:ln>
        </p:spPr>
      </p:pic>
      <p:sp>
        <p:nvSpPr>
          <p:cNvPr id="13" name="Rectangle 12"/>
          <p:cNvSpPr/>
          <p:nvPr/>
        </p:nvSpPr>
        <p:spPr>
          <a:xfrm>
            <a:off x="4631588" y="2047076"/>
            <a:ext cx="6856375" cy="5593839"/>
          </a:xfrm>
          <a:prstGeom prst="rect">
            <a:avLst/>
          </a:prstGeom>
        </p:spPr>
        <p:txBody>
          <a:bodyPr wrap="square">
            <a:spAutoFit/>
          </a:bodyPr>
          <a:lstStyle/>
          <a:p>
            <a:pPr marL="171438" marR="0" lvl="0" indent="-171438" algn="ctr" defTabSz="914338" rtl="0" eaLnBrk="1" fontAlgn="auto" latinLnBrk="0" hangingPunct="1">
              <a:lnSpc>
                <a:spcPct val="100000"/>
              </a:lnSpc>
              <a:spcBef>
                <a:spcPts val="1480"/>
              </a:spcBef>
              <a:spcAft>
                <a:spcPts val="0"/>
              </a:spcAft>
              <a:buClr>
                <a:srgbClr val="E31A13"/>
              </a:buClr>
              <a:buSzPts val="1400"/>
              <a:buFont typeface="Arial" panose="020B0604020202020204" pitchFamily="34" charset="0"/>
              <a:buChar char="•"/>
              <a:tabLst/>
              <a:defRPr/>
            </a:pPr>
            <a:r>
              <a:rPr kumimoji="0" lang="fr-FR" sz="1200" b="1" i="0" u="none" strike="noStrike" kern="1200" cap="none" spc="0" normalizeH="0" baseline="0" noProof="0" dirty="0">
                <a:ln>
                  <a:noFill/>
                </a:ln>
                <a:solidFill>
                  <a:srgbClr val="5B9BD5">
                    <a:lumMod val="75000"/>
                  </a:srgbClr>
                </a:solidFill>
                <a:effectLst/>
                <a:uLnTx/>
                <a:uFillTx/>
                <a:latin typeface="Arial"/>
                <a:ea typeface="Arial"/>
                <a:cs typeface="Arial"/>
                <a:sym typeface="Arial"/>
              </a:rPr>
              <a:t>Valorisation de dispositifs de financements (appels à projets, CEE, </a:t>
            </a:r>
            <a:r>
              <a:rPr kumimoji="0" lang="fr-FR" sz="1200" b="1" i="0" u="none" strike="noStrike" kern="1200" cap="none" spc="0" normalizeH="0" baseline="0" noProof="0" dirty="0" err="1">
                <a:ln>
                  <a:noFill/>
                </a:ln>
                <a:solidFill>
                  <a:srgbClr val="5B9BD5">
                    <a:lumMod val="75000"/>
                  </a:srgbClr>
                </a:solidFill>
                <a:effectLst/>
                <a:uLnTx/>
                <a:uFillTx/>
                <a:latin typeface="Arial"/>
                <a:ea typeface="Arial"/>
                <a:cs typeface="Arial"/>
                <a:sym typeface="Arial"/>
              </a:rPr>
              <a:t>etc</a:t>
            </a:r>
            <a:r>
              <a:rPr kumimoji="0" lang="fr-FR" sz="1200" b="1" i="0" u="none" strike="noStrike" kern="1200" cap="none" spc="0" normalizeH="0" baseline="0" noProof="0" dirty="0">
                <a:ln>
                  <a:noFill/>
                </a:ln>
                <a:solidFill>
                  <a:srgbClr val="5B9BD5">
                    <a:lumMod val="75000"/>
                  </a:srgbClr>
                </a:solidFill>
                <a:effectLst/>
                <a:uLnTx/>
                <a:uFillTx/>
                <a:latin typeface="Arial"/>
                <a:ea typeface="Arial"/>
                <a:cs typeface="Arial"/>
                <a:sym typeface="Arial"/>
              </a:rPr>
              <a:t>), aide et avis pour la rédaction de dossiers</a:t>
            </a:r>
          </a:p>
          <a:p>
            <a:pPr marL="171438" marR="0" lvl="0" indent="-171438" algn="ctr" defTabSz="914338" rtl="0" eaLnBrk="1" fontAlgn="auto" latinLnBrk="0" hangingPunct="1">
              <a:lnSpc>
                <a:spcPct val="100000"/>
              </a:lnSpc>
              <a:spcBef>
                <a:spcPts val="1480"/>
              </a:spcBef>
              <a:spcAft>
                <a:spcPts val="0"/>
              </a:spcAft>
              <a:buClr>
                <a:srgbClr val="E31A13"/>
              </a:buClr>
              <a:buSzPts val="1400"/>
              <a:buFont typeface="Arial" panose="020B0604020202020204" pitchFamily="34" charset="0"/>
              <a:buChar char="•"/>
              <a:tabLst/>
              <a:defRPr/>
            </a:pPr>
            <a:r>
              <a:rPr kumimoji="0" lang="fr-FR" sz="1200" b="1" i="0" u="none" strike="noStrike" kern="1200" cap="none" spc="0" normalizeH="0" baseline="0" noProof="0" dirty="0">
                <a:ln>
                  <a:noFill/>
                </a:ln>
                <a:solidFill>
                  <a:srgbClr val="5B9BD5">
                    <a:lumMod val="75000"/>
                  </a:srgbClr>
                </a:solidFill>
                <a:effectLst/>
                <a:uLnTx/>
                <a:uFillTx/>
                <a:latin typeface="Arial"/>
                <a:ea typeface="Arial"/>
                <a:cs typeface="Arial"/>
                <a:sym typeface="Arial"/>
              </a:rPr>
              <a:t>Mise en réseau avec acteurs de la mobilité en région </a:t>
            </a:r>
          </a:p>
          <a:p>
            <a:pPr marL="171438" marR="0" lvl="0" indent="-171438" algn="ctr" defTabSz="914338" rtl="0" eaLnBrk="1" fontAlgn="auto" latinLnBrk="0" hangingPunct="1">
              <a:lnSpc>
                <a:spcPct val="100000"/>
              </a:lnSpc>
              <a:spcBef>
                <a:spcPts val="1480"/>
              </a:spcBef>
              <a:spcAft>
                <a:spcPts val="0"/>
              </a:spcAft>
              <a:buClr>
                <a:srgbClr val="E31A13"/>
              </a:buClr>
              <a:buSzPts val="1400"/>
              <a:buFont typeface="Arial" panose="020B0604020202020204" pitchFamily="34" charset="0"/>
              <a:buChar char="•"/>
              <a:tabLst/>
              <a:defRPr/>
            </a:pPr>
            <a:r>
              <a:rPr kumimoji="0" lang="fr-FR" sz="1200" b="1" i="0" u="none" strike="noStrike" kern="1200" cap="none" spc="0" normalizeH="0" baseline="0" noProof="0" dirty="0">
                <a:ln>
                  <a:noFill/>
                </a:ln>
                <a:solidFill>
                  <a:srgbClr val="5B9BD5">
                    <a:lumMod val="75000"/>
                  </a:srgbClr>
                </a:solidFill>
                <a:effectLst/>
                <a:uLnTx/>
                <a:uFillTx/>
                <a:latin typeface="Arial"/>
                <a:ea typeface="Arial"/>
                <a:cs typeface="Arial"/>
                <a:sym typeface="Arial"/>
              </a:rPr>
              <a:t>Capitalisation de bonnes pratiques </a:t>
            </a:r>
          </a:p>
          <a:p>
            <a:pPr marL="171438" marR="0" lvl="0" indent="-171438" algn="ctr" defTabSz="914338" rtl="0" eaLnBrk="1" fontAlgn="auto" latinLnBrk="0" hangingPunct="1">
              <a:lnSpc>
                <a:spcPct val="100000"/>
              </a:lnSpc>
              <a:spcBef>
                <a:spcPts val="1480"/>
              </a:spcBef>
              <a:spcAft>
                <a:spcPts val="0"/>
              </a:spcAft>
              <a:buClr>
                <a:srgbClr val="E31A13"/>
              </a:buClr>
              <a:buSzPts val="1400"/>
              <a:buFont typeface="Arial" panose="020B0604020202020204" pitchFamily="34" charset="0"/>
              <a:buChar char="•"/>
              <a:tabLst/>
              <a:defRPr/>
            </a:pPr>
            <a:r>
              <a:rPr kumimoji="0" lang="fr-FR" sz="1200" b="1" i="0" u="none" strike="noStrike" kern="1200" cap="none" spc="0" normalizeH="0" baseline="0" noProof="0" dirty="0">
                <a:ln>
                  <a:noFill/>
                </a:ln>
                <a:solidFill>
                  <a:srgbClr val="5B9BD5">
                    <a:lumMod val="75000"/>
                  </a:srgbClr>
                </a:solidFill>
                <a:effectLst/>
                <a:uLnTx/>
                <a:uFillTx/>
                <a:latin typeface="Arial"/>
                <a:ea typeface="Arial"/>
                <a:cs typeface="Arial"/>
                <a:sym typeface="Arial"/>
              </a:rPr>
              <a:t>Valorisation d’évènements nationaux et locaux (semaine de la mobilité, Mai à vélo, </a:t>
            </a:r>
            <a:r>
              <a:rPr kumimoji="0" lang="fr-FR" sz="1200" b="1" i="0" u="none" strike="noStrike" kern="1200" cap="none" spc="0" normalizeH="0" baseline="0" noProof="0" dirty="0" err="1">
                <a:ln>
                  <a:noFill/>
                </a:ln>
                <a:solidFill>
                  <a:srgbClr val="5B9BD5">
                    <a:lumMod val="75000"/>
                  </a:srgbClr>
                </a:solidFill>
                <a:effectLst/>
                <a:uLnTx/>
                <a:uFillTx/>
                <a:latin typeface="Arial"/>
                <a:ea typeface="Arial"/>
                <a:cs typeface="Arial"/>
                <a:sym typeface="Arial"/>
              </a:rPr>
              <a:t>etc</a:t>
            </a:r>
            <a:r>
              <a:rPr kumimoji="0" lang="fr-FR" sz="1200" b="1" i="0" u="none" strike="noStrike" kern="1200" cap="none" spc="0" normalizeH="0" baseline="0" noProof="0" dirty="0">
                <a:ln>
                  <a:noFill/>
                </a:ln>
                <a:solidFill>
                  <a:srgbClr val="5B9BD5">
                    <a:lumMod val="75000"/>
                  </a:srgbClr>
                </a:solidFill>
                <a:effectLst/>
                <a:uLnTx/>
                <a:uFillTx/>
                <a:latin typeface="Arial"/>
                <a:ea typeface="Arial"/>
                <a:cs typeface="Arial"/>
                <a:sym typeface="Arial"/>
              </a:rPr>
              <a:t>)</a:t>
            </a:r>
          </a:p>
          <a:p>
            <a:pPr marL="171438" marR="0" lvl="0" indent="-171438" algn="ctr" defTabSz="914338" rtl="0" eaLnBrk="1" fontAlgn="auto" latinLnBrk="0" hangingPunct="1">
              <a:lnSpc>
                <a:spcPct val="100000"/>
              </a:lnSpc>
              <a:spcBef>
                <a:spcPts val="1480"/>
              </a:spcBef>
              <a:spcAft>
                <a:spcPts val="0"/>
              </a:spcAft>
              <a:buClr>
                <a:srgbClr val="E31A13"/>
              </a:buClr>
              <a:buSzPts val="1400"/>
              <a:buFont typeface="Arial" panose="020B0604020202020204" pitchFamily="34" charset="0"/>
              <a:buChar char="•"/>
              <a:tabLst/>
              <a:defRPr/>
            </a:pPr>
            <a:r>
              <a:rPr kumimoji="0" lang="fr-FR" sz="1200" b="1" i="0" u="none" strike="noStrike" kern="1200" cap="none" spc="0" normalizeH="0" baseline="0" noProof="0" dirty="0">
                <a:ln>
                  <a:noFill/>
                </a:ln>
                <a:solidFill>
                  <a:srgbClr val="5B9BD5">
                    <a:lumMod val="75000"/>
                  </a:srgbClr>
                </a:solidFill>
                <a:effectLst/>
                <a:uLnTx/>
                <a:uFillTx/>
                <a:latin typeface="Arial"/>
                <a:ea typeface="Arial"/>
                <a:cs typeface="Arial"/>
                <a:sym typeface="Arial"/>
              </a:rPr>
              <a:t>Organisation de challenges de l’écomobilité dans les écoles et collèges</a:t>
            </a:r>
          </a:p>
          <a:p>
            <a:pPr marL="171438" marR="0" lvl="0" indent="-171438" algn="ctr" defTabSz="914338" rtl="0" eaLnBrk="1" fontAlgn="auto" latinLnBrk="0" hangingPunct="1">
              <a:lnSpc>
                <a:spcPct val="100000"/>
              </a:lnSpc>
              <a:spcBef>
                <a:spcPts val="1480"/>
              </a:spcBef>
              <a:spcAft>
                <a:spcPts val="0"/>
              </a:spcAft>
              <a:buClr>
                <a:srgbClr val="E31A13"/>
              </a:buClr>
              <a:buSzPts val="1400"/>
              <a:buFont typeface="Arial" panose="020B0604020202020204" pitchFamily="34" charset="0"/>
              <a:buChar char="•"/>
              <a:tabLst/>
              <a:defRPr/>
            </a:pPr>
            <a:r>
              <a:rPr kumimoji="0" lang="fr-FR" sz="1200" b="1" i="0" u="none" strike="noStrike" kern="1200" cap="none" spc="0" normalizeH="0" baseline="0" noProof="0" dirty="0">
                <a:ln>
                  <a:noFill/>
                </a:ln>
                <a:solidFill>
                  <a:srgbClr val="5B9BD5">
                    <a:lumMod val="75000"/>
                  </a:srgbClr>
                </a:solidFill>
                <a:effectLst/>
                <a:uLnTx/>
                <a:uFillTx/>
                <a:latin typeface="Arial"/>
                <a:ea typeface="Arial"/>
                <a:cs typeface="Arial"/>
                <a:sym typeface="Arial"/>
              </a:rPr>
              <a:t>Accompagnement des PDES de collèges </a:t>
            </a:r>
          </a:p>
          <a:p>
            <a:pPr marL="171438" marR="0" lvl="0" indent="-171438" algn="ctr" defTabSz="914338" rtl="0" eaLnBrk="1" fontAlgn="auto" latinLnBrk="0" hangingPunct="1">
              <a:lnSpc>
                <a:spcPct val="100000"/>
              </a:lnSpc>
              <a:spcBef>
                <a:spcPts val="1480"/>
              </a:spcBef>
              <a:spcAft>
                <a:spcPts val="0"/>
              </a:spcAft>
              <a:buClr>
                <a:srgbClr val="E31A13"/>
              </a:buClr>
              <a:buSzPts val="1400"/>
              <a:buFont typeface="Arial" panose="020B0604020202020204" pitchFamily="34" charset="0"/>
              <a:buChar char="•"/>
              <a:tabLst/>
              <a:defRPr/>
            </a:pPr>
            <a:r>
              <a:rPr kumimoji="0" lang="fr-FR" sz="1200" b="1" i="0" u="none" strike="noStrike" kern="1200" cap="none" spc="0" normalizeH="0" baseline="0" noProof="0" dirty="0">
                <a:ln>
                  <a:noFill/>
                </a:ln>
                <a:solidFill>
                  <a:srgbClr val="5B9BD5">
                    <a:lumMod val="75000"/>
                  </a:srgbClr>
                </a:solidFill>
                <a:effectLst/>
                <a:uLnTx/>
                <a:uFillTx/>
                <a:latin typeface="Arial"/>
                <a:ea typeface="Arial"/>
                <a:cs typeface="Arial"/>
                <a:sym typeface="Arial"/>
              </a:rPr>
              <a:t>Ressources sur rues scolaires, rues aux enfants, pédibus-</a:t>
            </a:r>
            <a:r>
              <a:rPr kumimoji="0" lang="fr-FR" sz="1200" b="1" i="0" u="none" strike="noStrike" kern="1200" cap="none" spc="0" normalizeH="0" baseline="0" noProof="0" dirty="0" err="1">
                <a:ln>
                  <a:noFill/>
                </a:ln>
                <a:solidFill>
                  <a:srgbClr val="5B9BD5">
                    <a:lumMod val="75000"/>
                  </a:srgbClr>
                </a:solidFill>
                <a:effectLst/>
                <a:uLnTx/>
                <a:uFillTx/>
                <a:latin typeface="Arial"/>
                <a:ea typeface="Arial"/>
                <a:cs typeface="Arial"/>
                <a:sym typeface="Arial"/>
              </a:rPr>
              <a:t>vélobus</a:t>
            </a:r>
            <a:r>
              <a:rPr kumimoji="0" lang="fr-FR" sz="1200" b="1" i="0" u="none" strike="noStrike" kern="1200" cap="none" spc="0" normalizeH="0" baseline="0" noProof="0" dirty="0">
                <a:ln>
                  <a:noFill/>
                </a:ln>
                <a:solidFill>
                  <a:srgbClr val="5B9BD5">
                    <a:lumMod val="75000"/>
                  </a:srgbClr>
                </a:solidFill>
                <a:effectLst/>
                <a:uLnTx/>
                <a:uFillTx/>
                <a:latin typeface="Arial"/>
                <a:ea typeface="Arial"/>
                <a:cs typeface="Arial"/>
                <a:sym typeface="Arial"/>
              </a:rPr>
              <a:t>, </a:t>
            </a:r>
            <a:r>
              <a:rPr kumimoji="0" lang="fr-FR" sz="1200" b="1" i="0" u="none" strike="noStrike" kern="1200" cap="none" spc="0" normalizeH="0" baseline="0" noProof="0" dirty="0" err="1">
                <a:ln>
                  <a:noFill/>
                </a:ln>
                <a:solidFill>
                  <a:srgbClr val="5B9BD5">
                    <a:lumMod val="75000"/>
                  </a:srgbClr>
                </a:solidFill>
                <a:effectLst/>
                <a:uLnTx/>
                <a:uFillTx/>
                <a:latin typeface="Arial"/>
                <a:ea typeface="Arial"/>
                <a:cs typeface="Arial"/>
                <a:sym typeface="Arial"/>
              </a:rPr>
              <a:t>etc</a:t>
            </a:r>
            <a:r>
              <a:rPr kumimoji="0" lang="fr-FR" sz="1200" b="1" i="0" u="none" strike="noStrike" kern="1200" cap="none" spc="0" normalizeH="0" baseline="0" noProof="0" dirty="0">
                <a:ln>
                  <a:noFill/>
                </a:ln>
                <a:solidFill>
                  <a:srgbClr val="5B9BD5">
                    <a:lumMod val="75000"/>
                  </a:srgbClr>
                </a:solidFill>
                <a:effectLst/>
                <a:uLnTx/>
                <a:uFillTx/>
                <a:latin typeface="Arial"/>
                <a:ea typeface="Arial"/>
                <a:cs typeface="Arial"/>
                <a:sym typeface="Arial"/>
              </a:rPr>
              <a:t> </a:t>
            </a:r>
          </a:p>
          <a:p>
            <a:pPr marL="0" marR="0" lvl="0" indent="0" algn="ctr" defTabSz="914338" rtl="0" eaLnBrk="1" fontAlgn="auto" latinLnBrk="0" hangingPunct="1">
              <a:lnSpc>
                <a:spcPct val="100000"/>
              </a:lnSpc>
              <a:spcBef>
                <a:spcPts val="1480"/>
              </a:spcBef>
              <a:spcAft>
                <a:spcPts val="0"/>
              </a:spcAft>
              <a:buClr>
                <a:srgbClr val="E31A13"/>
              </a:buClr>
              <a:buSzPts val="1400"/>
              <a:buFontTx/>
              <a:buNone/>
              <a:tabLst/>
              <a:defRPr/>
            </a:pPr>
            <a:r>
              <a:rPr kumimoji="0" lang="fr-FR" sz="1400" b="0" i="0" u="none" strike="noStrike" kern="1200" cap="none" spc="0" normalizeH="0" baseline="0" noProof="0" dirty="0">
                <a:ln>
                  <a:noFill/>
                </a:ln>
                <a:solidFill>
                  <a:prstClr val="black"/>
                </a:solidFill>
                <a:effectLst/>
                <a:uLnTx/>
                <a:uFillTx/>
                <a:latin typeface="Arial"/>
                <a:ea typeface="Arial"/>
                <a:cs typeface="Arial"/>
                <a:sym typeface="Arial"/>
                <a:hlinkClick r:id="rId6"/>
              </a:rPr>
              <a:t>www.ecomobilite.org</a:t>
            </a:r>
            <a:r>
              <a:rPr kumimoji="0" lang="fr-FR" sz="1400" b="0" i="0" u="none" strike="noStrike" kern="1200" cap="none" spc="0" normalizeH="0" baseline="0" noProof="0" dirty="0">
                <a:ln>
                  <a:noFill/>
                </a:ln>
                <a:solidFill>
                  <a:prstClr val="black"/>
                </a:solidFill>
                <a:effectLst/>
                <a:uLnTx/>
                <a:uFillTx/>
                <a:latin typeface="Arial"/>
                <a:ea typeface="Arial"/>
                <a:cs typeface="Arial"/>
                <a:sym typeface="Arial"/>
              </a:rPr>
              <a:t> </a:t>
            </a:r>
          </a:p>
          <a:p>
            <a:pPr marL="0" marR="0" lvl="0" indent="0" algn="ctr" defTabSz="914338" rtl="0" eaLnBrk="1" fontAlgn="auto" latinLnBrk="0" hangingPunct="1">
              <a:lnSpc>
                <a:spcPct val="100000"/>
              </a:lnSpc>
              <a:spcBef>
                <a:spcPts val="1480"/>
              </a:spcBef>
              <a:spcAft>
                <a:spcPts val="0"/>
              </a:spcAft>
              <a:buClr>
                <a:srgbClr val="E31A13"/>
              </a:buClr>
              <a:buSzPts val="1400"/>
              <a:buFontTx/>
              <a:buNone/>
              <a:tabLst/>
              <a:defRPr/>
            </a:pPr>
            <a:endParaRPr kumimoji="0" lang="fr-FR" sz="1400" b="0" i="0" u="none" strike="noStrike" kern="1200" cap="none" spc="0" normalizeH="0" baseline="0" noProof="0" dirty="0">
              <a:ln>
                <a:noFill/>
              </a:ln>
              <a:solidFill>
                <a:prstClr val="black"/>
              </a:solidFill>
              <a:effectLst/>
              <a:uLnTx/>
              <a:uFillTx/>
              <a:latin typeface="Arial"/>
              <a:ea typeface="Arial"/>
              <a:cs typeface="Arial"/>
              <a:sym typeface="Arial"/>
            </a:endParaRPr>
          </a:p>
          <a:p>
            <a:pPr marL="0" marR="0" lvl="0" indent="0" algn="ctr" defTabSz="914338" rtl="0" eaLnBrk="1" fontAlgn="auto" latinLnBrk="0" hangingPunct="1">
              <a:lnSpc>
                <a:spcPct val="100000"/>
              </a:lnSpc>
              <a:spcBef>
                <a:spcPts val="0"/>
              </a:spcBef>
              <a:spcAft>
                <a:spcPts val="0"/>
              </a:spcAft>
              <a:buClr>
                <a:srgbClr val="E31A13"/>
              </a:buClr>
              <a:buSzPts val="1400"/>
              <a:buFontTx/>
              <a:buNone/>
              <a:tabLst/>
              <a:defRPr/>
            </a:pPr>
            <a:endParaRPr kumimoji="0" lang="fr-FR" sz="1400" b="1" i="0" u="none" strike="noStrike" kern="1200" cap="none" spc="0" normalizeH="0" baseline="0" noProof="0" dirty="0">
              <a:ln>
                <a:noFill/>
              </a:ln>
              <a:solidFill>
                <a:srgbClr val="FF0000"/>
              </a:solidFill>
              <a:effectLst/>
              <a:uLnTx/>
              <a:uFillTx/>
              <a:latin typeface="Arial"/>
              <a:ea typeface="Arial"/>
              <a:cs typeface="Arial"/>
              <a:sym typeface="Arial"/>
            </a:endParaRPr>
          </a:p>
          <a:p>
            <a:pPr marL="0" marR="0" lvl="0" indent="0" algn="l" defTabSz="914338" rtl="0" eaLnBrk="1" fontAlgn="auto" latinLnBrk="0" hangingPunct="1">
              <a:lnSpc>
                <a:spcPct val="100000"/>
              </a:lnSpc>
              <a:spcBef>
                <a:spcPts val="0"/>
              </a:spcBef>
              <a:spcAft>
                <a:spcPts val="0"/>
              </a:spcAft>
              <a:buClr>
                <a:srgbClr val="E31A13"/>
              </a:buClr>
              <a:buSzPts val="1400"/>
              <a:buFontTx/>
              <a:buNone/>
              <a:tabLst/>
              <a:defRPr/>
            </a:pPr>
            <a:r>
              <a:rPr kumimoji="0" lang="fr-FR" sz="1400" b="0" i="0" u="none" strike="noStrike" kern="1200" cap="none" spc="0" normalizeH="0" baseline="0" noProof="0" dirty="0">
                <a:ln>
                  <a:noFill/>
                </a:ln>
                <a:solidFill>
                  <a:srgbClr val="FF0000"/>
                </a:solidFill>
                <a:effectLst/>
                <a:uLnTx/>
                <a:uFillTx/>
                <a:latin typeface="Arial"/>
                <a:ea typeface="Arial"/>
                <a:cs typeface="Arial"/>
                <a:sym typeface="Arial"/>
              </a:rPr>
              <a:t>Pour les structures employeuses : </a:t>
            </a:r>
          </a:p>
          <a:p>
            <a:pPr marL="0" marR="0" lvl="0" indent="0" algn="l" defTabSz="914338" rtl="0" eaLnBrk="1" fontAlgn="auto" latinLnBrk="0" hangingPunct="1">
              <a:lnSpc>
                <a:spcPct val="100000"/>
              </a:lnSpc>
              <a:spcBef>
                <a:spcPts val="0"/>
              </a:spcBef>
              <a:spcAft>
                <a:spcPts val="0"/>
              </a:spcAft>
              <a:buClr>
                <a:srgbClr val="E31A13"/>
              </a:buClr>
              <a:buSzPts val="1400"/>
              <a:buFontTx/>
              <a:buNone/>
              <a:tabLst/>
              <a:defRPr/>
            </a:pPr>
            <a:r>
              <a:rPr kumimoji="0" lang="fr-FR" sz="1400" b="0" i="0" u="none" strike="noStrike" kern="1200" cap="none" spc="0" normalizeH="0" baseline="0" noProof="0" dirty="0">
                <a:ln>
                  <a:noFill/>
                </a:ln>
                <a:solidFill>
                  <a:srgbClr val="FF0000"/>
                </a:solidFill>
                <a:effectLst/>
                <a:uLnTx/>
                <a:uFillTx/>
                <a:latin typeface="Arial"/>
                <a:ea typeface="Arial"/>
                <a:cs typeface="Arial"/>
                <a:sym typeface="Arial"/>
                <a:hlinkClick r:id="rId7"/>
              </a:rPr>
              <a:t>https://www.declic-mobilites.org/</a:t>
            </a:r>
            <a:r>
              <a:rPr kumimoji="0" lang="fr-FR" sz="1400" b="0" i="0" u="none" strike="noStrike" kern="1200" cap="none" spc="0" normalizeH="0" baseline="0" noProof="0" dirty="0">
                <a:ln>
                  <a:noFill/>
                </a:ln>
                <a:solidFill>
                  <a:srgbClr val="FF0000"/>
                </a:solidFill>
                <a:effectLst/>
                <a:uLnTx/>
                <a:uFillTx/>
                <a:latin typeface="Arial"/>
                <a:ea typeface="Arial"/>
                <a:cs typeface="Arial"/>
                <a:sym typeface="Arial"/>
              </a:rPr>
              <a:t> </a:t>
            </a:r>
            <a:r>
              <a:rPr kumimoji="0" lang="fr-FR" sz="1400" b="0" i="0" u="none" strike="noStrike" kern="1200" cap="none" spc="0" normalizeH="0" baseline="0" noProof="0" dirty="0">
                <a:ln>
                  <a:noFill/>
                </a:ln>
                <a:solidFill>
                  <a:prstClr val="black"/>
                </a:solidFill>
                <a:effectLst/>
                <a:uLnTx/>
                <a:uFillTx/>
                <a:latin typeface="Arial"/>
                <a:ea typeface="Arial"/>
                <a:cs typeface="Arial"/>
                <a:sym typeface="Arial"/>
              </a:rPr>
              <a:t>(Réseau Alliances) </a:t>
            </a:r>
          </a:p>
          <a:p>
            <a:pPr marL="0" marR="0" lvl="0" indent="0" algn="ctr" defTabSz="914338" rtl="0" eaLnBrk="1" fontAlgn="auto" latinLnBrk="0" hangingPunct="1">
              <a:lnSpc>
                <a:spcPct val="100000"/>
              </a:lnSpc>
              <a:spcBef>
                <a:spcPts val="1480"/>
              </a:spcBef>
              <a:spcAft>
                <a:spcPts val="0"/>
              </a:spcAft>
              <a:buClr>
                <a:srgbClr val="E31A13"/>
              </a:buClr>
              <a:buSzPts val="1400"/>
              <a:buFontTx/>
              <a:buNone/>
              <a:tabLst/>
              <a:defRPr/>
            </a:pPr>
            <a:endParaRPr kumimoji="0" lang="fr-FR" sz="1800" b="1" i="0" u="none" strike="noStrike" kern="1200" cap="none" spc="0" normalizeH="0" baseline="0" noProof="0" dirty="0">
              <a:ln>
                <a:noFill/>
              </a:ln>
              <a:solidFill>
                <a:srgbClr val="5B9BD5">
                  <a:lumMod val="75000"/>
                </a:srgbClr>
              </a:solidFill>
              <a:effectLst/>
              <a:uLnTx/>
              <a:uFillTx/>
              <a:latin typeface="Arial"/>
              <a:ea typeface="Arial"/>
              <a:cs typeface="Arial"/>
              <a:sym typeface="Arial"/>
            </a:endParaRPr>
          </a:p>
          <a:p>
            <a:pPr marL="0" marR="0" lvl="0" indent="0" algn="ctr" defTabSz="914338" rtl="0" eaLnBrk="1" fontAlgn="auto" latinLnBrk="0" hangingPunct="1">
              <a:lnSpc>
                <a:spcPct val="100000"/>
              </a:lnSpc>
              <a:spcBef>
                <a:spcPts val="1480"/>
              </a:spcBef>
              <a:spcAft>
                <a:spcPts val="0"/>
              </a:spcAft>
              <a:buClr>
                <a:srgbClr val="E31A13"/>
              </a:buClr>
              <a:buSzPts val="1400"/>
              <a:buFontTx/>
              <a:buNone/>
              <a:tabLst/>
              <a:defRPr/>
            </a:pPr>
            <a:endParaRPr kumimoji="0" lang="fr-FR" sz="1800" b="1" i="0" u="none" strike="noStrike" kern="1200" cap="none" spc="0" normalizeH="0" baseline="0" noProof="0" dirty="0">
              <a:ln>
                <a:noFill/>
              </a:ln>
              <a:solidFill>
                <a:srgbClr val="5B9BD5">
                  <a:lumMod val="75000"/>
                </a:srgbClr>
              </a:solidFill>
              <a:effectLst/>
              <a:uLnTx/>
              <a:uFillTx/>
              <a:latin typeface="Arial"/>
              <a:ea typeface="Arial"/>
              <a:cs typeface="Arial"/>
              <a:sym typeface="Arial"/>
            </a:endParaRPr>
          </a:p>
          <a:p>
            <a:pPr marL="0" marR="0" lvl="0" indent="0" algn="ctr" defTabSz="914338" rtl="0" eaLnBrk="1" fontAlgn="auto" latinLnBrk="0" hangingPunct="1">
              <a:lnSpc>
                <a:spcPct val="100000"/>
              </a:lnSpc>
              <a:spcBef>
                <a:spcPts val="1480"/>
              </a:spcBef>
              <a:spcAft>
                <a:spcPts val="0"/>
              </a:spcAft>
              <a:buClr>
                <a:srgbClr val="E31A13"/>
              </a:buClr>
              <a:buSzPts val="1400"/>
              <a:buFontTx/>
              <a:buNone/>
              <a:tabLst/>
              <a:defRPr/>
            </a:pPr>
            <a:r>
              <a:rPr kumimoji="0" lang="fr-FR" sz="1800" b="1" i="0" u="none" strike="noStrike" kern="1200" cap="none" spc="0" normalizeH="0" baseline="0" noProof="0" dirty="0">
                <a:ln>
                  <a:noFill/>
                </a:ln>
                <a:solidFill>
                  <a:srgbClr val="5B9BD5">
                    <a:lumMod val="75000"/>
                  </a:srgbClr>
                </a:solidFill>
                <a:effectLst/>
                <a:uLnTx/>
                <a:uFillTx/>
                <a:latin typeface="Arial"/>
                <a:ea typeface="Arial"/>
                <a:cs typeface="Arial"/>
                <a:sym typeface="Arial"/>
              </a:rPr>
              <a:t> </a:t>
            </a:r>
            <a:endParaRPr kumimoji="0" lang="fr-FR" sz="1800" b="0" i="0" u="none" strike="noStrike" kern="1200" cap="none" spc="0" normalizeH="0" baseline="0" noProof="0" dirty="0">
              <a:ln>
                <a:noFill/>
              </a:ln>
              <a:solidFill>
                <a:prstClr val="black"/>
              </a:solidFill>
              <a:effectLst/>
              <a:uLnTx/>
              <a:uFillTx/>
              <a:latin typeface="Arial"/>
              <a:ea typeface="Arial"/>
              <a:cs typeface="Arial"/>
              <a:sym typeface="Arial"/>
            </a:endParaRPr>
          </a:p>
        </p:txBody>
      </p:sp>
      <p:pic>
        <p:nvPicPr>
          <p:cNvPr id="14" name="Google Shape;93;p1">
            <a:extLst>
              <a:ext uri="{FF2B5EF4-FFF2-40B4-BE49-F238E27FC236}">
                <a16:creationId xmlns:a16="http://schemas.microsoft.com/office/drawing/2014/main" id="{C0C6DF8D-8AD2-4639-8CAF-595B1B77A43D}"/>
              </a:ext>
            </a:extLst>
          </p:cNvPr>
          <p:cNvPicPr preferRelativeResize="0"/>
          <p:nvPr/>
        </p:nvPicPr>
        <p:blipFill rotWithShape="1">
          <a:blip r:embed="rId8">
            <a:alphaModFix/>
          </a:blip>
          <a:srcRect/>
          <a:stretch/>
        </p:blipFill>
        <p:spPr>
          <a:xfrm>
            <a:off x="2714175" y="2539044"/>
            <a:ext cx="1184571" cy="644741"/>
          </a:xfrm>
          <a:prstGeom prst="rect">
            <a:avLst/>
          </a:prstGeom>
          <a:noFill/>
          <a:ln>
            <a:noFill/>
          </a:ln>
        </p:spPr>
      </p:pic>
      <p:sp>
        <p:nvSpPr>
          <p:cNvPr id="15" name="Google Shape;94;p1">
            <a:extLst>
              <a:ext uri="{FF2B5EF4-FFF2-40B4-BE49-F238E27FC236}">
                <a16:creationId xmlns:a16="http://schemas.microsoft.com/office/drawing/2014/main" id="{DF2131BC-548F-4D18-9F60-E0ADCCB8D56B}"/>
              </a:ext>
            </a:extLst>
          </p:cNvPr>
          <p:cNvSpPr txBox="1"/>
          <p:nvPr/>
        </p:nvSpPr>
        <p:spPr>
          <a:xfrm>
            <a:off x="24959" y="2634616"/>
            <a:ext cx="1610230" cy="317289"/>
          </a:xfrm>
          <a:prstGeom prst="rect">
            <a:avLst/>
          </a:prstGeom>
          <a:noFill/>
          <a:ln>
            <a:noFill/>
          </a:ln>
        </p:spPr>
        <p:txBody>
          <a:bodyPr spcFirstLastPara="1" wrap="square" lIns="91423" tIns="45699" rIns="91423" bIns="45699"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38" rtl="0" eaLnBrk="1" fontAlgn="auto" latinLnBrk="0" hangingPunct="1">
              <a:lnSpc>
                <a:spcPct val="100000"/>
              </a:lnSpc>
              <a:spcBef>
                <a:spcPts val="0"/>
              </a:spcBef>
              <a:spcAft>
                <a:spcPts val="0"/>
              </a:spcAft>
              <a:buClr>
                <a:srgbClr val="000000"/>
              </a:buClr>
              <a:buSzTx/>
              <a:buFont typeface="Arial"/>
              <a:buNone/>
              <a:tabLst/>
              <a:defRPr/>
            </a:pPr>
            <a:r>
              <a:rPr kumimoji="0" lang="fr-FR" sz="1462" b="0" i="0" u="none" strike="noStrike" kern="1200" cap="none" spc="0" normalizeH="0" baseline="0" noProof="0" dirty="0">
                <a:ln>
                  <a:noFill/>
                </a:ln>
                <a:solidFill>
                  <a:prstClr val="black"/>
                </a:solidFill>
                <a:effectLst/>
                <a:uLnTx/>
                <a:uFillTx/>
                <a:latin typeface="Calibri"/>
                <a:ea typeface="Calibri"/>
                <a:cs typeface="Calibri"/>
                <a:sym typeface="Calibri"/>
              </a:rPr>
              <a:t>Co-animé par</a:t>
            </a:r>
            <a:endParaRPr kumimoji="0" sz="1400" b="0" i="0" u="none" strike="noStrike" kern="1200" cap="none" spc="0" normalizeH="0" baseline="0" noProof="0" dirty="0">
              <a:ln>
                <a:noFill/>
              </a:ln>
              <a:solidFill>
                <a:srgbClr val="000000"/>
              </a:solidFill>
              <a:effectLst/>
              <a:uLnTx/>
              <a:uFillTx/>
              <a:latin typeface="Arial"/>
              <a:cs typeface="Arial"/>
              <a:sym typeface="Arial"/>
            </a:endParaRPr>
          </a:p>
        </p:txBody>
      </p:sp>
      <p:pic>
        <p:nvPicPr>
          <p:cNvPr id="2" name="Imag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20416" y="5791669"/>
            <a:ext cx="1496292" cy="292753"/>
          </a:xfrm>
          <a:prstGeom prst="rect">
            <a:avLst/>
          </a:prstGeom>
        </p:spPr>
      </p:pic>
    </p:spTree>
    <p:extLst>
      <p:ext uri="{BB962C8B-B14F-4D97-AF65-F5344CB8AC3E}">
        <p14:creationId xmlns:p14="http://schemas.microsoft.com/office/powerpoint/2010/main" val="2149324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16179" y="172341"/>
            <a:ext cx="11396454" cy="6104078"/>
          </a:xfrm>
          <a:prstGeom prst="rect">
            <a:avLst/>
          </a:prstGeom>
          <a:noFill/>
          <a:ln cap="flat">
            <a:noFill/>
          </a:ln>
        </p:spPr>
        <p:txBody>
          <a:bodyPr vert="horz" wrap="square" lIns="110588" tIns="55294" rIns="110588" bIns="55294"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3386"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Rues </a:t>
            </a:r>
            <a:r>
              <a:rPr kumimoji="0" lang="fr-FR" sz="3386" b="1" i="0" u="none" strike="noStrike" kern="0" cap="none" spc="0" normalizeH="0" baseline="0" noProof="0" dirty="0" smtClean="0">
                <a:ln>
                  <a:noFill/>
                </a:ln>
                <a:solidFill>
                  <a:srgbClr val="C00000"/>
                </a:solidFill>
                <a:effectLst/>
                <a:uLnTx/>
                <a:uFillTx/>
                <a:latin typeface="Calibri" panose="020F0502020204030204" pitchFamily="34" charset="0"/>
                <a:cs typeface="Calibri" panose="020F0502020204030204" pitchFamily="34" charset="0"/>
              </a:rPr>
              <a:t>aux enfants, Rues pour tous dans les Hauts-de-France</a:t>
            </a:r>
            <a:endParaRPr kumimoji="0" lang="fr-FR" sz="3386"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2177" b="0" i="0" u="none" strike="noStrike" kern="0" cap="none" spc="0" normalizeH="0" baseline="0" noProof="0" dirty="0">
              <a:ln>
                <a:noFill/>
              </a:ln>
              <a:solidFill>
                <a:srgbClr val="000000"/>
              </a:solidFill>
              <a:effectLst/>
              <a:uLnTx/>
              <a:uFillTx/>
              <a:latin typeface="Calibri"/>
              <a:ea typeface="+mn-ea"/>
              <a:cs typeface="+mn-cs"/>
            </a:endParaRPr>
          </a:p>
          <a:p>
            <a:pPr marL="457200" indent="-457200" algn="just">
              <a:buFont typeface="Arial" panose="020B0604020202020204" pitchFamily="34" charset="0"/>
              <a:buChar char="•"/>
              <a:defRPr/>
            </a:pPr>
            <a:r>
              <a:rPr lang="fr-FR" sz="2800" kern="0" dirty="0">
                <a:solidFill>
                  <a:srgbClr val="000000"/>
                </a:solidFill>
              </a:rPr>
              <a:t>Crem, relais régional du </a:t>
            </a:r>
            <a:r>
              <a:rPr lang="fr-FR" sz="2800" kern="0" dirty="0" smtClean="0">
                <a:solidFill>
                  <a:srgbClr val="000000"/>
                </a:solidFill>
              </a:rPr>
              <a:t>dispositif </a:t>
            </a:r>
            <a:endParaRPr lang="fr-FR" sz="2800" kern="0" dirty="0">
              <a:solidFill>
                <a:srgbClr val="000000"/>
              </a:solidFill>
            </a:endParaRPr>
          </a:p>
          <a:p>
            <a:pPr marL="457200" lvl="0" indent="-457200" algn="just">
              <a:buFont typeface="Arial" panose="020B0604020202020204" pitchFamily="34" charset="0"/>
              <a:buChar char="•"/>
              <a:defRPr/>
            </a:pPr>
            <a:r>
              <a:rPr lang="fr-FR" sz="2800" dirty="0" smtClean="0">
                <a:solidFill>
                  <a:prstClr val="black"/>
                </a:solidFill>
              </a:rPr>
              <a:t>Animation d’un </a:t>
            </a:r>
            <a:r>
              <a:rPr lang="fr-FR" sz="2800" b="1" dirty="0" smtClean="0">
                <a:solidFill>
                  <a:prstClr val="black"/>
                </a:solidFill>
              </a:rPr>
              <a:t>Groupe </a:t>
            </a:r>
            <a:r>
              <a:rPr lang="fr-FR" sz="2800" b="1" dirty="0">
                <a:solidFill>
                  <a:prstClr val="black"/>
                </a:solidFill>
              </a:rPr>
              <a:t>d’appui </a:t>
            </a:r>
            <a:r>
              <a:rPr lang="fr-FR" sz="2800" dirty="0" smtClean="0">
                <a:solidFill>
                  <a:prstClr val="black"/>
                </a:solidFill>
              </a:rPr>
              <a:t>composé </a:t>
            </a:r>
            <a:r>
              <a:rPr lang="fr-FR" sz="2800" dirty="0">
                <a:solidFill>
                  <a:prstClr val="black"/>
                </a:solidFill>
              </a:rPr>
              <a:t>d’anciens porteurs de </a:t>
            </a:r>
            <a:r>
              <a:rPr lang="fr-FR" sz="2800" dirty="0" smtClean="0">
                <a:solidFill>
                  <a:prstClr val="black"/>
                </a:solidFill>
              </a:rPr>
              <a:t>projets (associations, villes, cafés des enfants, centres sociaux, …)</a:t>
            </a:r>
          </a:p>
          <a:p>
            <a:pPr marL="457200" lvl="0" indent="-457200" algn="just">
              <a:buFont typeface="Arial" panose="020B0604020202020204" pitchFamily="34" charset="0"/>
              <a:buChar char="•"/>
              <a:defRPr/>
            </a:pPr>
            <a:r>
              <a:rPr lang="fr-FR" sz="2800" dirty="0" smtClean="0">
                <a:solidFill>
                  <a:prstClr val="black"/>
                </a:solidFill>
              </a:rPr>
              <a:t>Coordination d’un </a:t>
            </a:r>
            <a:r>
              <a:rPr lang="fr-FR" sz="2800" b="1" dirty="0" smtClean="0">
                <a:solidFill>
                  <a:prstClr val="black"/>
                </a:solidFill>
              </a:rPr>
              <a:t>Comité de validation </a:t>
            </a:r>
            <a:r>
              <a:rPr lang="fr-FR" sz="2800" dirty="0" smtClean="0">
                <a:solidFill>
                  <a:prstClr val="black"/>
                </a:solidFill>
              </a:rPr>
              <a:t>qui accueille et suit les nouveaux porteurs de projets, organise des rencontres régionales, </a:t>
            </a:r>
            <a:r>
              <a:rPr lang="fr-FR" sz="2800" dirty="0" err="1" smtClean="0">
                <a:solidFill>
                  <a:prstClr val="black"/>
                </a:solidFill>
              </a:rPr>
              <a:t>etc</a:t>
            </a:r>
            <a:endParaRPr lang="fr-FR" sz="2800" dirty="0" smtClean="0">
              <a:solidFill>
                <a:prstClr val="black"/>
              </a:solidFill>
            </a:endParaRPr>
          </a:p>
          <a:p>
            <a:pPr marL="457200" indent="-457200" algn="just">
              <a:buFont typeface="Arial" panose="020B0604020202020204" pitchFamily="34" charset="0"/>
              <a:buChar char="•"/>
              <a:defRPr/>
            </a:pPr>
            <a:r>
              <a:rPr lang="fr-FR" sz="2800" kern="0" dirty="0"/>
              <a:t>1 liste de diffusion régionale : </a:t>
            </a:r>
            <a:r>
              <a:rPr lang="fr-FR" sz="2800" kern="0" dirty="0">
                <a:hlinkClick r:id="rId2"/>
              </a:rPr>
              <a:t>ruesauxenfantshdf@ecomobilite.org</a:t>
            </a:r>
            <a:endParaRPr lang="fr-FR" sz="2800" kern="0" dirty="0"/>
          </a:p>
          <a:p>
            <a:pPr lvl="0" algn="just">
              <a:defRPr/>
            </a:pPr>
            <a:endParaRPr lang="fr-FR" sz="280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2800" b="0" i="0" u="none" strike="noStrike" kern="0" cap="none" spc="0" normalizeH="0" baseline="0" noProof="0" dirty="0" smtClean="0">
                <a:ln>
                  <a:noFill/>
                </a:ln>
                <a:solidFill>
                  <a:srgbClr val="000000"/>
                </a:solidFill>
                <a:effectLst/>
                <a:uLnTx/>
                <a:uFillTx/>
                <a:latin typeface="Calibri"/>
                <a:ea typeface="+mn-ea"/>
                <a:cs typeface="+mn-cs"/>
              </a:rPr>
              <a:t>Plus de </a:t>
            </a:r>
            <a:r>
              <a:rPr kumimoji="0" lang="fr-FR" sz="2800" b="1" i="0" u="none" strike="noStrike" kern="0" cap="none" spc="0" normalizeH="0" baseline="0" noProof="0" dirty="0" smtClean="0">
                <a:ln>
                  <a:noFill/>
                </a:ln>
                <a:solidFill>
                  <a:srgbClr val="000000"/>
                </a:solidFill>
                <a:effectLst/>
                <a:uLnTx/>
                <a:uFillTx/>
                <a:latin typeface="Calibri"/>
                <a:ea typeface="+mn-ea"/>
                <a:cs typeface="+mn-cs"/>
              </a:rPr>
              <a:t>50 rues aux enfants, rues pour tous </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2800" b="0" i="0" u="none" strike="noStrike" kern="0" cap="none" spc="0" normalizeH="0" baseline="0" noProof="0" dirty="0" smtClean="0">
                <a:ln>
                  <a:noFill/>
                </a:ln>
                <a:solidFill>
                  <a:srgbClr val="000000"/>
                </a:solidFill>
                <a:effectLst/>
                <a:uLnTx/>
                <a:uFillTx/>
                <a:latin typeface="Calibri"/>
                <a:ea typeface="+mn-ea"/>
                <a:cs typeface="+mn-cs"/>
              </a:rPr>
              <a:t>dans la région dont de nombreux exemples en QPV</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2800" b="0" i="0" u="none" strike="noStrike" kern="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2177" b="0" i="0" u="none" strike="noStrike" kern="0" cap="none" spc="0" normalizeH="0" baseline="0" noProof="0" dirty="0">
              <a:ln>
                <a:noFill/>
              </a:ln>
              <a:solidFill>
                <a:srgbClr val="000000"/>
              </a:solidFill>
              <a:effectLst/>
              <a:uLnTx/>
              <a:uFillTx/>
              <a:latin typeface="Calibri"/>
              <a:ea typeface="+mn-ea"/>
              <a:cs typeface="+mn-cs"/>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6424" y="4937759"/>
            <a:ext cx="6354536" cy="1812175"/>
          </a:xfrm>
          <a:prstGeom prst="rect">
            <a:avLst/>
          </a:prstGeom>
        </p:spPr>
      </p:pic>
      <p:pic>
        <p:nvPicPr>
          <p:cNvPr id="4" name="Espace réservé du conten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8037" y="3821508"/>
            <a:ext cx="3738313" cy="2803735"/>
          </a:xfrm>
          <a:prstGeom prst="rect">
            <a:avLst/>
          </a:prstGeom>
        </p:spPr>
      </p:pic>
    </p:spTree>
    <p:extLst>
      <p:ext uri="{BB962C8B-B14F-4D97-AF65-F5344CB8AC3E}">
        <p14:creationId xmlns:p14="http://schemas.microsoft.com/office/powerpoint/2010/main" val="3983356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16179" y="172341"/>
            <a:ext cx="11375078" cy="4318012"/>
          </a:xfrm>
          <a:prstGeom prst="rect">
            <a:avLst/>
          </a:prstGeom>
          <a:noFill/>
          <a:ln cap="flat">
            <a:noFill/>
          </a:ln>
        </p:spPr>
        <p:txBody>
          <a:bodyPr vert="horz" wrap="square" lIns="110588" tIns="55294" rIns="110588" bIns="55294"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3386"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Rues scolaires </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2177" b="0" i="0" u="none" strike="noStrike" kern="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2177" b="0" i="0" u="none" strike="noStrike" kern="0" cap="none" spc="0" normalizeH="0" baseline="0" noProof="0" dirty="0">
                <a:ln>
                  <a:noFill/>
                </a:ln>
                <a:solidFill>
                  <a:srgbClr val="000000"/>
                </a:solidFill>
                <a:effectLst/>
                <a:uLnTx/>
                <a:uFillTx/>
                <a:latin typeface="Calibri"/>
                <a:ea typeface="+mn-ea"/>
                <a:cs typeface="+mn-cs"/>
              </a:rPr>
              <a:t>Environ </a:t>
            </a:r>
            <a:r>
              <a:rPr kumimoji="0" lang="fr-FR" sz="2177" b="1" i="0" u="none" strike="noStrike" kern="0" cap="none" spc="0" normalizeH="0" baseline="0" noProof="0" dirty="0" smtClean="0">
                <a:ln>
                  <a:noFill/>
                </a:ln>
                <a:solidFill>
                  <a:srgbClr val="000000"/>
                </a:solidFill>
                <a:effectLst/>
                <a:uLnTx/>
                <a:uFillTx/>
                <a:latin typeface="Calibri"/>
                <a:ea typeface="+mn-ea"/>
                <a:cs typeface="+mn-cs"/>
              </a:rPr>
              <a:t>40 </a:t>
            </a:r>
            <a:r>
              <a:rPr kumimoji="0" lang="fr-FR" sz="2177" b="1" i="0" u="none" strike="noStrike" kern="0" cap="none" spc="0" normalizeH="0" baseline="0" noProof="0" dirty="0">
                <a:ln>
                  <a:noFill/>
                </a:ln>
                <a:solidFill>
                  <a:srgbClr val="000000"/>
                </a:solidFill>
                <a:effectLst/>
                <a:uLnTx/>
                <a:uFillTx/>
                <a:latin typeface="Calibri"/>
                <a:ea typeface="+mn-ea"/>
                <a:cs typeface="+mn-cs"/>
              </a:rPr>
              <a:t>rues scolaires </a:t>
            </a:r>
            <a:r>
              <a:rPr kumimoji="0" lang="fr-FR" sz="2177" b="0" i="0" u="none" strike="noStrike" kern="0" cap="none" spc="0" normalizeH="0" baseline="0" noProof="0" dirty="0">
                <a:ln>
                  <a:noFill/>
                </a:ln>
                <a:solidFill>
                  <a:srgbClr val="000000"/>
                </a:solidFill>
                <a:effectLst/>
                <a:uLnTx/>
                <a:uFillTx/>
                <a:latin typeface="Calibri"/>
                <a:ea typeface="+mn-ea"/>
                <a:cs typeface="+mn-cs"/>
              </a:rPr>
              <a:t>identifiées </a:t>
            </a:r>
            <a:r>
              <a:rPr kumimoji="0" lang="fr-FR" sz="2177" b="0" i="0" u="none" strike="noStrike" kern="0" cap="none" spc="0" normalizeH="0" baseline="0" noProof="0" dirty="0" smtClean="0">
                <a:ln>
                  <a:noFill/>
                </a:ln>
                <a:solidFill>
                  <a:srgbClr val="000000"/>
                </a:solidFill>
                <a:effectLst/>
                <a:uLnTx/>
                <a:uFillTx/>
                <a:latin typeface="Calibri"/>
                <a:ea typeface="+mn-ea"/>
                <a:cs typeface="+mn-cs"/>
              </a:rPr>
              <a:t>sous </a:t>
            </a:r>
            <a:r>
              <a:rPr kumimoji="0" lang="fr-FR" sz="2177" b="0" i="0" u="none" strike="noStrike" kern="0" cap="none" spc="0" normalizeH="0" baseline="0" noProof="0" dirty="0">
                <a:ln>
                  <a:noFill/>
                </a:ln>
                <a:solidFill>
                  <a:srgbClr val="000000"/>
                </a:solidFill>
                <a:effectLst/>
                <a:uLnTx/>
                <a:uFillTx/>
                <a:latin typeface="Calibri"/>
                <a:ea typeface="+mn-ea"/>
                <a:cs typeface="+mn-cs"/>
              </a:rPr>
              <a:t>des appellations diverses (rues paisibles, rues aux écoliers …) </a:t>
            </a:r>
            <a:r>
              <a:rPr kumimoji="0" lang="fr-FR" sz="2177" b="0" i="0" u="none" strike="noStrike" kern="0" cap="none" spc="0" normalizeH="0" baseline="0" noProof="0" dirty="0" smtClean="0">
                <a:ln>
                  <a:noFill/>
                </a:ln>
                <a:solidFill>
                  <a:srgbClr val="000000"/>
                </a:solidFill>
                <a:effectLst/>
                <a:uLnTx/>
                <a:uFillTx/>
                <a:latin typeface="Calibri"/>
                <a:ea typeface="+mn-ea"/>
                <a:cs typeface="+mn-cs"/>
              </a:rPr>
              <a:t>dans </a:t>
            </a:r>
            <a:r>
              <a:rPr kumimoji="0" lang="fr-FR" sz="2177" b="0" i="0" u="none" strike="noStrike" kern="0" cap="none" spc="0" normalizeH="0" baseline="0" noProof="0" dirty="0">
                <a:ln>
                  <a:noFill/>
                </a:ln>
                <a:solidFill>
                  <a:srgbClr val="000000"/>
                </a:solidFill>
                <a:effectLst/>
                <a:uLnTx/>
                <a:uFillTx/>
                <a:latin typeface="Calibri"/>
                <a:ea typeface="+mn-ea"/>
                <a:cs typeface="+mn-cs"/>
              </a:rPr>
              <a:t>les Hauts-de-France : Lille, Lomme, Bailleul, Saint-Pol-sur-Mer</a:t>
            </a:r>
            <a:r>
              <a:rPr kumimoji="0" lang="fr-FR" sz="2177" b="0" i="0" u="none" strike="noStrike" kern="0" cap="none" spc="0" normalizeH="0" baseline="0" noProof="0" dirty="0" smtClean="0">
                <a:ln>
                  <a:noFill/>
                </a:ln>
                <a:solidFill>
                  <a:srgbClr val="000000"/>
                </a:solidFill>
                <a:effectLst/>
                <a:uLnTx/>
                <a:uFillTx/>
                <a:latin typeface="Calibri" panose="020F0502020204030204"/>
                <a:ea typeface="+mn-ea"/>
                <a:cs typeface="+mn-cs"/>
              </a:rPr>
              <a:t>, Pont-Sainte-Maxence</a:t>
            </a:r>
            <a:r>
              <a:rPr kumimoji="0" lang="fr-FR" sz="2177" b="0" i="0" u="none" strike="noStrike" kern="0" cap="none" spc="0" normalizeH="0" baseline="0" noProof="0" dirty="0">
                <a:ln>
                  <a:noFill/>
                </a:ln>
                <a:solidFill>
                  <a:srgbClr val="000000"/>
                </a:solidFill>
                <a:effectLst/>
                <a:uLnTx/>
                <a:uFillTx/>
                <a:latin typeface="Calibri"/>
                <a:ea typeface="+mn-ea"/>
                <a:cs typeface="+mn-cs"/>
              </a:rPr>
              <a:t>, Hazebrouck, voir carte sur ce </a:t>
            </a:r>
            <a:r>
              <a:rPr kumimoji="0" lang="fr-FR" sz="2177" b="0" i="0" u="none" strike="noStrike" kern="0" cap="none" spc="0" normalizeH="0" baseline="0" noProof="0" dirty="0">
                <a:ln>
                  <a:noFill/>
                </a:ln>
                <a:solidFill>
                  <a:srgbClr val="000000"/>
                </a:solidFill>
                <a:effectLst/>
                <a:uLnTx/>
                <a:uFillTx/>
                <a:latin typeface="Calibri"/>
                <a:ea typeface="+mn-ea"/>
                <a:cs typeface="+mn-cs"/>
                <a:hlinkClick r:id="rId3"/>
              </a:rPr>
              <a:t>lien</a:t>
            </a:r>
            <a:r>
              <a:rPr kumimoji="0" lang="fr-FR" sz="2177" b="0" i="0" u="none" strike="noStrike" kern="0" cap="none" spc="0" normalizeH="0" baseline="0" noProof="0" dirty="0">
                <a:ln>
                  <a:noFill/>
                </a:ln>
                <a:solidFill>
                  <a:srgbClr val="000000"/>
                </a:solidFill>
                <a:effectLst/>
                <a:uLnTx/>
                <a:uFillTx/>
                <a:latin typeface="Calibri"/>
                <a:ea typeface="+mn-ea"/>
                <a:cs typeface="+mn-cs"/>
              </a:rPr>
              <a:t>. </a:t>
            </a:r>
          </a:p>
          <a:p>
            <a:pPr marL="345586" marR="0" lvl="0" indent="-34558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b="0" i="0" u="none" strike="noStrike" kern="0" cap="none" spc="0" baseline="0">
                <a:solidFill>
                  <a:srgbClr val="000000"/>
                </a:solidFill>
                <a:uFillTx/>
              </a:defRPr>
            </a:pPr>
            <a:r>
              <a:rPr kumimoji="0" lang="fr-FR" sz="2177" b="0" i="0" u="none" strike="noStrike" kern="0" cap="none" spc="0" normalizeH="0" baseline="0" noProof="0" dirty="0">
                <a:ln>
                  <a:noFill/>
                </a:ln>
                <a:solidFill>
                  <a:srgbClr val="000000"/>
                </a:solidFill>
                <a:effectLst/>
                <a:uLnTx/>
                <a:uFillTx/>
                <a:latin typeface="Calibri"/>
                <a:ea typeface="+mn-ea"/>
                <a:cs typeface="+mn-cs"/>
              </a:rPr>
              <a:t>Retours globalement positifs </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2177" b="0" i="0" u="none" strike="noStrike" kern="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2177" b="0" i="0" u="none" strike="noStrike" kern="0" cap="none" spc="0" normalizeH="0" baseline="0" noProof="0" dirty="0">
                <a:ln>
                  <a:noFill/>
                </a:ln>
                <a:solidFill>
                  <a:srgbClr val="000000"/>
                </a:solidFill>
                <a:effectLst/>
                <a:uLnTx/>
                <a:uFillTx/>
                <a:latin typeface="Calibri"/>
                <a:ea typeface="+mn-ea"/>
                <a:cs typeface="+mn-cs"/>
              </a:rPr>
              <a:t>Une </a:t>
            </a:r>
            <a:r>
              <a:rPr kumimoji="0" lang="fr-FR" sz="2177" b="1" i="0" u="none" strike="noStrike" kern="0" cap="none" spc="0" normalizeH="0" baseline="0" noProof="0" dirty="0">
                <a:ln>
                  <a:noFill/>
                </a:ln>
                <a:solidFill>
                  <a:srgbClr val="000000"/>
                </a:solidFill>
                <a:effectLst/>
                <a:uLnTx/>
                <a:uFillTx/>
                <a:latin typeface="Calibri"/>
                <a:ea typeface="+mn-ea"/>
                <a:cs typeface="+mn-cs"/>
              </a:rPr>
              <a:t>page ressource sur le site du Crem </a:t>
            </a:r>
            <a:r>
              <a:rPr kumimoji="0" lang="fr-FR" sz="2177" b="0" i="0" u="none" strike="noStrike" kern="0" cap="none" spc="0" normalizeH="0" baseline="0" noProof="0" dirty="0">
                <a:ln>
                  <a:noFill/>
                </a:ln>
                <a:solidFill>
                  <a:srgbClr val="000000"/>
                </a:solidFill>
                <a:effectLst/>
                <a:uLnTx/>
                <a:uFillTx/>
                <a:latin typeface="Calibri"/>
                <a:ea typeface="+mn-ea"/>
                <a:cs typeface="+mn-cs"/>
              </a:rPr>
              <a:t>: </a:t>
            </a:r>
            <a:r>
              <a:rPr kumimoji="0" lang="fr-FR" sz="2177" b="0" i="0" u="none" strike="noStrike" kern="0" cap="none" spc="0" normalizeH="0" baseline="0" noProof="0" dirty="0">
                <a:ln>
                  <a:noFill/>
                </a:ln>
                <a:solidFill>
                  <a:srgbClr val="000000"/>
                </a:solidFill>
                <a:effectLst/>
                <a:uLnTx/>
                <a:uFillTx/>
                <a:latin typeface="Calibri"/>
                <a:ea typeface="+mn-ea"/>
                <a:cs typeface="+mn-cs"/>
                <a:hlinkClick r:id="rId4"/>
              </a:rPr>
              <a:t>http://www.ecomobilite.org/Rues-scolaires</a:t>
            </a:r>
            <a:endParaRPr kumimoji="0" lang="fr-FR" sz="2177" b="0" i="0" u="none" strike="noStrike" kern="0" cap="none" spc="0" normalizeH="0" baseline="0" noProof="0" dirty="0">
              <a:ln>
                <a:noFill/>
              </a:ln>
              <a:solidFill>
                <a:srgbClr val="000000"/>
              </a:solidFill>
              <a:effectLst/>
              <a:uLnTx/>
              <a:uFillTx/>
              <a:latin typeface="Calibri"/>
              <a:ea typeface="+mn-ea"/>
              <a:cs typeface="+mn-cs"/>
            </a:endParaRPr>
          </a:p>
          <a:p>
            <a:pPr marL="0" marR="0" lvl="0" indent="0" algn="l" defTabSz="110587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2177" b="0" i="1" u="none" strike="noStrike" kern="0" cap="none" spc="0" normalizeH="0" baseline="0" noProof="0" dirty="0">
                <a:ln>
                  <a:noFill/>
                </a:ln>
                <a:solidFill>
                  <a:srgbClr val="000000"/>
                </a:solidFill>
                <a:effectLst/>
                <a:uLnTx/>
                <a:uFillTx/>
                <a:latin typeface="Calibri"/>
                <a:ea typeface="+mn-ea"/>
                <a:cs typeface="+mn-cs"/>
              </a:rPr>
              <a:t>Guides méthodologiques, retours d’expériences, … </a:t>
            </a:r>
          </a:p>
          <a:p>
            <a:pPr marL="0" marR="0" lvl="0" indent="0" algn="l" defTabSz="110587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2177" b="0" i="0" u="none" strike="noStrike" kern="0" cap="none" spc="0" normalizeH="0" baseline="0" noProof="0" dirty="0">
              <a:ln>
                <a:noFill/>
              </a:ln>
              <a:solidFill>
                <a:srgbClr val="000000"/>
              </a:solidFill>
              <a:effectLst/>
              <a:uLnTx/>
              <a:uFillTx/>
              <a:latin typeface="Calibri"/>
              <a:ea typeface="+mn-ea"/>
              <a:cs typeface="+mn-cs"/>
            </a:endParaRPr>
          </a:p>
          <a:p>
            <a:pPr marL="0" marR="0" lvl="0" indent="0" algn="l" defTabSz="110587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2177" b="1" i="0" u="none" strike="noStrike" kern="0" cap="none" spc="0" normalizeH="0" baseline="0" noProof="0" dirty="0">
                <a:ln>
                  <a:noFill/>
                </a:ln>
                <a:solidFill>
                  <a:srgbClr val="000000"/>
                </a:solidFill>
                <a:effectLst/>
                <a:uLnTx/>
                <a:uFillTx/>
                <a:latin typeface="Calibri"/>
                <a:ea typeface="+mn-ea"/>
                <a:cs typeface="+mn-cs"/>
              </a:rPr>
              <a:t>Modèles d’enquêtes en ligne </a:t>
            </a:r>
            <a:r>
              <a:rPr kumimoji="0" lang="fr-FR" sz="2177" b="0" i="0" u="none" strike="noStrike" kern="0" cap="none" spc="0" normalizeH="0" baseline="0" noProof="0" dirty="0">
                <a:ln>
                  <a:noFill/>
                </a:ln>
                <a:solidFill>
                  <a:srgbClr val="000000"/>
                </a:solidFill>
                <a:effectLst/>
                <a:uLnTx/>
                <a:uFillTx/>
                <a:latin typeface="Calibri"/>
                <a:ea typeface="+mn-ea"/>
                <a:cs typeface="+mn-cs"/>
              </a:rPr>
              <a:t>avant et après la mise en place des rues scolaires auprès des élèves et des parents. </a:t>
            </a:r>
          </a:p>
        </p:txBody>
      </p:sp>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8888" y="4130507"/>
            <a:ext cx="3853169" cy="2727493"/>
          </a:xfrm>
          <a:prstGeom prst="rect">
            <a:avLst/>
          </a:prstGeom>
        </p:spPr>
      </p:pic>
      <p:pic>
        <p:nvPicPr>
          <p:cNvPr id="4" name="Image 3"/>
          <p:cNvPicPr>
            <a:picLocks noChangeAspect="1"/>
          </p:cNvPicPr>
          <p:nvPr/>
        </p:nvPicPr>
        <p:blipFill>
          <a:blip r:embed="rId6"/>
          <a:stretch>
            <a:fillRect/>
          </a:stretch>
        </p:blipFill>
        <p:spPr>
          <a:xfrm>
            <a:off x="7811973" y="4158522"/>
            <a:ext cx="3059367" cy="2702705"/>
          </a:xfrm>
          <a:prstGeom prst="rect">
            <a:avLst/>
          </a:prstGeom>
        </p:spPr>
      </p:pic>
    </p:spTree>
    <p:extLst>
      <p:ext uri="{BB962C8B-B14F-4D97-AF65-F5344CB8AC3E}">
        <p14:creationId xmlns:p14="http://schemas.microsoft.com/office/powerpoint/2010/main" val="1885296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6874" y="511879"/>
            <a:ext cx="9395519" cy="6320740"/>
          </a:xfrm>
          <a:prstGeom prst="rect">
            <a:avLst/>
          </a:prstGeom>
          <a:noFill/>
          <a:ln cap="flat">
            <a:noFill/>
          </a:ln>
        </p:spPr>
        <p:txBody>
          <a:bodyPr vert="horz" wrap="square" lIns="110588" tIns="55294" rIns="110588" bIns="55294"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4400" b="1" i="0" u="none" strike="noStrike" kern="0" cap="none" spc="0" normalizeH="0" baseline="0" noProof="0" dirty="0" smtClean="0">
                <a:ln>
                  <a:noFill/>
                </a:ln>
                <a:solidFill>
                  <a:srgbClr val="C00000"/>
                </a:solidFill>
                <a:effectLst/>
                <a:uLnTx/>
                <a:uFillTx/>
                <a:latin typeface="Calibri" panose="020F0502020204030204" pitchFamily="34" charset="0"/>
                <a:cs typeface="Calibri" panose="020F0502020204030204" pitchFamily="34" charset="0"/>
              </a:rPr>
              <a:t>Challenge de </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4400" b="1" i="0" u="none" strike="noStrike" kern="0" cap="none" spc="0" normalizeH="0" baseline="0" noProof="0" dirty="0" smtClean="0">
                <a:ln>
                  <a:noFill/>
                </a:ln>
                <a:solidFill>
                  <a:srgbClr val="C00000"/>
                </a:solidFill>
                <a:effectLst/>
                <a:uLnTx/>
                <a:uFillTx/>
                <a:latin typeface="Calibri" panose="020F0502020204030204" pitchFamily="34" charset="0"/>
                <a:cs typeface="Calibri" panose="020F0502020204030204" pitchFamily="34" charset="0"/>
              </a:rPr>
              <a:t>l’écomobilité scolaire </a:t>
            </a:r>
            <a:endParaRPr kumimoji="0" lang="fr-FR" sz="44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2177" b="0" i="0" u="none" strike="noStrike" kern="0" cap="none" spc="0" normalizeH="0" baseline="0" noProof="0" dirty="0" smtClean="0">
                <a:ln>
                  <a:noFill/>
                </a:ln>
                <a:solidFill>
                  <a:srgbClr val="000000"/>
                </a:solidFill>
                <a:effectLst/>
                <a:uLnTx/>
                <a:uFillTx/>
                <a:latin typeface="Calibri"/>
                <a:ea typeface="+mn-ea"/>
                <a:cs typeface="+mn-cs"/>
              </a:rPr>
              <a:t>1300 </a:t>
            </a:r>
            <a:r>
              <a:rPr kumimoji="0" lang="fr-FR" sz="2177" b="0" i="0" u="none" strike="noStrike" kern="0" cap="none" spc="0" normalizeH="0" baseline="0" noProof="0" dirty="0">
                <a:ln>
                  <a:noFill/>
                </a:ln>
                <a:solidFill>
                  <a:srgbClr val="000000"/>
                </a:solidFill>
                <a:effectLst/>
                <a:uLnTx/>
                <a:uFillTx/>
                <a:latin typeface="Calibri"/>
                <a:ea typeface="+mn-ea"/>
                <a:cs typeface="+mn-cs"/>
              </a:rPr>
              <a:t>classes participantes en 2022 </a:t>
            </a:r>
            <a:endParaRPr kumimoji="0" lang="fr-FR" sz="2177" b="0" i="0" u="none" strike="noStrike" kern="0" cap="none" spc="0" normalizeH="0" baseline="0" noProof="0" dirty="0" smtClean="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2177" b="0" i="1" u="none" strike="noStrike" kern="0" cap="none" spc="0" normalizeH="0" baseline="0" noProof="0" dirty="0" smtClean="0">
                <a:ln>
                  <a:noFill/>
                </a:ln>
                <a:solidFill>
                  <a:srgbClr val="000000"/>
                </a:solidFill>
                <a:effectLst/>
                <a:uLnTx/>
                <a:uFillTx/>
                <a:latin typeface="Calibri" panose="020F0502020204030204"/>
                <a:ea typeface="+mn-ea"/>
                <a:cs typeface="+mn-cs"/>
              </a:rPr>
              <a:t>Prochaine </a:t>
            </a:r>
            <a:r>
              <a:rPr kumimoji="0" lang="fr-FR" sz="2177" b="0" i="1" u="none" strike="noStrike" kern="0" cap="none" spc="0" normalizeH="0" baseline="0" noProof="0" dirty="0">
                <a:ln>
                  <a:noFill/>
                </a:ln>
                <a:solidFill>
                  <a:srgbClr val="000000"/>
                </a:solidFill>
                <a:effectLst/>
                <a:uLnTx/>
                <a:uFillTx/>
                <a:latin typeface="Calibri"/>
                <a:ea typeface="+mn-ea"/>
                <a:cs typeface="+mn-cs"/>
              </a:rPr>
              <a:t>édition : 16 au 20 octobre 2023 </a:t>
            </a:r>
          </a:p>
          <a:p>
            <a:pPr marL="0" marR="0" lvl="0" indent="0" algn="l" defTabSz="110587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2177" b="0" i="1" u="none" strike="noStrike" kern="0" cap="none" spc="0" normalizeH="0" baseline="0" noProof="0" dirty="0">
              <a:ln>
                <a:noFill/>
              </a:ln>
              <a:solidFill>
                <a:srgbClr val="000000"/>
              </a:solidFill>
              <a:effectLst/>
              <a:uLnTx/>
              <a:uFillTx/>
              <a:latin typeface="Calibri"/>
              <a:ea typeface="+mn-ea"/>
              <a:cs typeface="+mn-cs"/>
            </a:endParaRPr>
          </a:p>
          <a:p>
            <a:pPr marL="0" marR="0" lvl="0" indent="0" algn="l" defTabSz="110587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2177" b="0" i="0" u="none" strike="noStrike" kern="0" cap="none" spc="0" normalizeH="0" baseline="0" noProof="0" dirty="0" smtClean="0">
              <a:ln>
                <a:noFill/>
              </a:ln>
              <a:solidFill>
                <a:srgbClr val="000000"/>
              </a:solidFill>
              <a:effectLst/>
              <a:uLnTx/>
              <a:uFillTx/>
              <a:latin typeface="Calibri"/>
              <a:ea typeface="+mn-ea"/>
              <a:cs typeface="+mn-cs"/>
            </a:endParaRPr>
          </a:p>
          <a:p>
            <a:pPr marL="0" marR="0" lvl="0" indent="0" algn="l" defTabSz="110587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4400" b="1" i="0" u="none" strike="noStrike" kern="0" cap="none" spc="0" normalizeH="0" baseline="0" noProof="0" dirty="0" smtClean="0">
                <a:ln>
                  <a:noFill/>
                </a:ln>
                <a:solidFill>
                  <a:srgbClr val="C00000"/>
                </a:solidFill>
                <a:effectLst/>
                <a:uLnTx/>
                <a:uFillTx/>
                <a:latin typeface="Calibri" panose="020F0502020204030204" pitchFamily="34" charset="0"/>
                <a:cs typeface="Calibri" panose="020F0502020204030204" pitchFamily="34" charset="0"/>
              </a:rPr>
              <a:t>Challenge de l’écomobilité des collèges</a:t>
            </a:r>
          </a:p>
          <a:p>
            <a:pPr marL="0" marR="0" lvl="0" indent="0" algn="l" defTabSz="110587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3200" b="0" i="0" u="none" strike="noStrike" kern="0" cap="none" spc="0" normalizeH="0" baseline="0" noProof="0" dirty="0" smtClean="0">
                <a:ln>
                  <a:noFill/>
                </a:ln>
                <a:solidFill>
                  <a:srgbClr val="000000"/>
                </a:solidFill>
                <a:effectLst/>
                <a:uLnTx/>
                <a:uFillTx/>
                <a:latin typeface="Calibri" panose="020F0502020204030204"/>
                <a:ea typeface="+mn-ea"/>
                <a:cs typeface="+mn-cs"/>
              </a:rPr>
              <a:t>(et sans doute bientôt des lycées)</a:t>
            </a:r>
          </a:p>
          <a:p>
            <a:pPr marL="0" marR="0" lvl="0" indent="0" algn="l" defTabSz="110587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2177" b="0" i="0" u="none" strike="noStrike" kern="0" cap="none" spc="0" normalizeH="0" baseline="0" noProof="0" dirty="0" smtClean="0">
                <a:ln>
                  <a:noFill/>
                </a:ln>
                <a:solidFill>
                  <a:srgbClr val="000000"/>
                </a:solidFill>
                <a:effectLst/>
                <a:uLnTx/>
                <a:uFillTx/>
                <a:latin typeface="Calibri"/>
                <a:ea typeface="+mn-ea"/>
                <a:cs typeface="+mn-cs"/>
              </a:rPr>
              <a:t>60 collèges participants en 2022. </a:t>
            </a:r>
          </a:p>
          <a:p>
            <a:pPr marL="0" marR="0" lvl="0" indent="0" algn="l" defTabSz="110587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2177" b="0" i="0" u="none" strike="noStrike" kern="0" cap="none" spc="0" normalizeH="0" baseline="0" noProof="0" dirty="0" smtClean="0">
              <a:ln>
                <a:noFill/>
              </a:ln>
              <a:solidFill>
                <a:srgbClr val="000000"/>
              </a:solidFill>
              <a:effectLst/>
              <a:uLnTx/>
              <a:uFillTx/>
              <a:latin typeface="Calibri"/>
              <a:ea typeface="+mn-ea"/>
              <a:cs typeface="+mn-cs"/>
            </a:endParaRPr>
          </a:p>
          <a:p>
            <a:pPr marL="0" marR="0" lvl="0" indent="0" algn="l" defTabSz="1105875"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2177" b="0" i="0" u="none" strike="noStrike" kern="0" cap="none" spc="0" normalizeH="0" baseline="0" noProof="0" dirty="0" smtClean="0">
                <a:ln>
                  <a:noFill/>
                </a:ln>
                <a:solidFill>
                  <a:srgbClr val="000000"/>
                </a:solidFill>
                <a:effectLst/>
                <a:uLnTx/>
                <a:uFillTx/>
                <a:latin typeface="Calibri"/>
                <a:ea typeface="+mn-ea"/>
                <a:cs typeface="+mn-cs"/>
              </a:rPr>
              <a:t>Catégories : </a:t>
            </a:r>
          </a:p>
          <a:p>
            <a:pPr marL="342900" marR="0" lvl="0" indent="-342900" algn="l" defTabSz="1105875" rtl="0" eaLnBrk="1" fontAlgn="auto" latinLnBrk="0" hangingPunct="1">
              <a:lnSpc>
                <a:spcPct val="100000"/>
              </a:lnSpc>
              <a:spcBef>
                <a:spcPts val="0"/>
              </a:spcBef>
              <a:spcAft>
                <a:spcPts val="0"/>
              </a:spcAft>
              <a:buClrTx/>
              <a:buSzTx/>
              <a:buFont typeface="Arial" panose="020B0604020202020204" pitchFamily="34" charset="0"/>
              <a:buChar char="•"/>
              <a:tabLst/>
              <a:defRPr sz="1800" b="0" i="0" u="none" strike="noStrike" kern="0" cap="none" spc="0" baseline="0">
                <a:solidFill>
                  <a:srgbClr val="000000"/>
                </a:solidFill>
                <a:uFillTx/>
              </a:defRPr>
            </a:pPr>
            <a:r>
              <a:rPr kumimoji="0" lang="fr-FR" sz="2177" b="0" i="0" u="none" strike="noStrike" kern="0" cap="none" spc="0" normalizeH="0" baseline="0" noProof="0" dirty="0" smtClean="0">
                <a:ln>
                  <a:noFill/>
                </a:ln>
                <a:solidFill>
                  <a:srgbClr val="000000"/>
                </a:solidFill>
                <a:effectLst/>
                <a:uLnTx/>
                <a:uFillTx/>
                <a:latin typeface="Calibri"/>
                <a:ea typeface="+mn-ea"/>
                <a:cs typeface="+mn-cs"/>
              </a:rPr>
              <a:t>Classes les plus </a:t>
            </a:r>
            <a:r>
              <a:rPr kumimoji="0" lang="fr-FR" sz="2177" b="0" i="0" u="none" strike="noStrike" kern="0" cap="none" spc="0" normalizeH="0" baseline="0" noProof="0" dirty="0" err="1" smtClean="0">
                <a:ln>
                  <a:noFill/>
                </a:ln>
                <a:solidFill>
                  <a:srgbClr val="000000"/>
                </a:solidFill>
                <a:effectLst/>
                <a:uLnTx/>
                <a:uFillTx/>
                <a:latin typeface="Calibri"/>
                <a:ea typeface="+mn-ea"/>
                <a:cs typeface="+mn-cs"/>
              </a:rPr>
              <a:t>écomobiles</a:t>
            </a:r>
            <a:endParaRPr kumimoji="0" lang="fr-FR" sz="2177" b="0" i="0" u="none" strike="noStrike" kern="0" cap="none" spc="0" normalizeH="0" baseline="0" noProof="0" dirty="0" smtClean="0">
              <a:ln>
                <a:noFill/>
              </a:ln>
              <a:solidFill>
                <a:srgbClr val="000000"/>
              </a:solidFill>
              <a:effectLst/>
              <a:uLnTx/>
              <a:uFillTx/>
              <a:latin typeface="Calibri"/>
              <a:ea typeface="+mn-ea"/>
              <a:cs typeface="+mn-cs"/>
            </a:endParaRPr>
          </a:p>
          <a:p>
            <a:pPr marL="342900" marR="0" lvl="0" indent="-342900" algn="l" defTabSz="1105875" rtl="0" eaLnBrk="1" fontAlgn="auto" latinLnBrk="0" hangingPunct="1">
              <a:lnSpc>
                <a:spcPct val="100000"/>
              </a:lnSpc>
              <a:spcBef>
                <a:spcPts val="0"/>
              </a:spcBef>
              <a:spcAft>
                <a:spcPts val="0"/>
              </a:spcAft>
              <a:buClrTx/>
              <a:buSzTx/>
              <a:buFont typeface="Arial" panose="020B0604020202020204" pitchFamily="34" charset="0"/>
              <a:buChar char="•"/>
              <a:tabLst/>
              <a:defRPr sz="1800" b="0" i="0" u="none" strike="noStrike" kern="0" cap="none" spc="0" baseline="0">
                <a:solidFill>
                  <a:srgbClr val="000000"/>
                </a:solidFill>
                <a:uFillTx/>
              </a:defRPr>
            </a:pPr>
            <a:r>
              <a:rPr kumimoji="0" lang="fr-FR" sz="2177" b="0" i="0" u="none" strike="noStrike" kern="0" cap="none" spc="0" normalizeH="0" baseline="0" noProof="0" dirty="0" smtClean="0">
                <a:ln>
                  <a:noFill/>
                </a:ln>
                <a:solidFill>
                  <a:srgbClr val="000000"/>
                </a:solidFill>
                <a:effectLst/>
                <a:uLnTx/>
                <a:uFillTx/>
                <a:latin typeface="Calibri"/>
                <a:ea typeface="+mn-ea"/>
                <a:cs typeface="+mn-cs"/>
              </a:rPr>
              <a:t>Plus belle progression</a:t>
            </a:r>
          </a:p>
          <a:p>
            <a:pPr marL="342900" marR="0" lvl="0" indent="-342900" algn="l" defTabSz="1105875" rtl="0" eaLnBrk="1" fontAlgn="auto" latinLnBrk="0" hangingPunct="1">
              <a:lnSpc>
                <a:spcPct val="100000"/>
              </a:lnSpc>
              <a:spcBef>
                <a:spcPts val="0"/>
              </a:spcBef>
              <a:spcAft>
                <a:spcPts val="0"/>
              </a:spcAft>
              <a:buClrTx/>
              <a:buSzTx/>
              <a:buFont typeface="Arial" panose="020B0604020202020204" pitchFamily="34" charset="0"/>
              <a:buChar char="•"/>
              <a:tabLst/>
              <a:defRPr sz="1800" b="0" i="0" u="none" strike="noStrike" kern="0" cap="none" spc="0" baseline="0">
                <a:solidFill>
                  <a:srgbClr val="000000"/>
                </a:solidFill>
                <a:uFillTx/>
              </a:defRPr>
            </a:pPr>
            <a:r>
              <a:rPr kumimoji="0" lang="fr-FR" sz="2177" b="0" i="0" u="none" strike="noStrike" kern="0" cap="none" spc="0" normalizeH="0" baseline="0" noProof="0" dirty="0" smtClean="0">
                <a:ln>
                  <a:noFill/>
                </a:ln>
                <a:solidFill>
                  <a:srgbClr val="000000"/>
                </a:solidFill>
                <a:effectLst/>
                <a:uLnTx/>
                <a:uFillTx/>
                <a:latin typeface="Calibri"/>
                <a:ea typeface="+mn-ea"/>
                <a:cs typeface="+mn-cs"/>
              </a:rPr>
              <a:t>Animations (originalité, coup de cœur, ….)</a:t>
            </a:r>
            <a:endParaRPr kumimoji="0" lang="fr-FR" sz="2177" b="0" i="0" u="none" strike="noStrike" kern="0" cap="none" spc="0" normalizeH="0" baseline="0" noProof="0" dirty="0">
              <a:ln>
                <a:noFill/>
              </a:ln>
              <a:solidFill>
                <a:srgbClr val="000000"/>
              </a:solidFill>
              <a:effectLst/>
              <a:uLnTx/>
              <a:uFillTx/>
              <a:latin typeface="Calibri"/>
              <a:ea typeface="+mn-ea"/>
              <a:cs typeface="+mn-cs"/>
            </a:endParaRPr>
          </a:p>
          <a:p>
            <a:pPr marL="342900" marR="0" lvl="0" indent="-342900" algn="l" defTabSz="1105875" rtl="0" eaLnBrk="1" fontAlgn="auto" latinLnBrk="0" hangingPunct="1">
              <a:lnSpc>
                <a:spcPct val="100000"/>
              </a:lnSpc>
              <a:spcBef>
                <a:spcPts val="0"/>
              </a:spcBef>
              <a:spcAft>
                <a:spcPts val="0"/>
              </a:spcAft>
              <a:buClrTx/>
              <a:buSzTx/>
              <a:buFont typeface="Arial" panose="020B0604020202020204" pitchFamily="34" charset="0"/>
              <a:buChar char="•"/>
              <a:tabLst/>
              <a:defRPr sz="1800" b="0" i="0" u="none" strike="noStrike" kern="0" cap="none" spc="0" baseline="0">
                <a:solidFill>
                  <a:srgbClr val="000000"/>
                </a:solidFill>
                <a:uFillTx/>
              </a:defRPr>
            </a:pPr>
            <a:endParaRPr kumimoji="0" lang="fr-FR" sz="2177" b="0" i="0" u="none" strike="noStrike" kern="0" cap="none" spc="0" normalizeH="0" baseline="0" noProof="0" dirty="0">
              <a:ln>
                <a:noFill/>
              </a:ln>
              <a:solidFill>
                <a:srgbClr val="000000"/>
              </a:solidFill>
              <a:effectLst/>
              <a:uLnTx/>
              <a:uFillTx/>
              <a:latin typeface="Calibri"/>
              <a:ea typeface="+mn-ea"/>
              <a:cs typeface="+mn-cs"/>
            </a:endParaRPr>
          </a:p>
        </p:txBody>
      </p:sp>
      <p:pic>
        <p:nvPicPr>
          <p:cNvPr id="7" name="Espace réservé pour une image  4"/>
          <p:cNvPicPr>
            <a:picLocks noChangeAspect="1"/>
          </p:cNvPicPr>
          <p:nvPr/>
        </p:nvPicPr>
        <p:blipFill>
          <a:blip r:embed="rId3" cstate="print">
            <a:extLst>
              <a:ext uri="{28A0092B-C50C-407E-A947-70E740481C1C}">
                <a14:useLocalDpi xmlns:a14="http://schemas.microsoft.com/office/drawing/2010/main" val="0"/>
              </a:ext>
            </a:extLst>
          </a:blip>
          <a:srcRect t="23125" b="23125"/>
          <a:stretch>
            <a:fillRect/>
          </a:stretch>
        </p:blipFill>
        <p:spPr>
          <a:xfrm>
            <a:off x="5703341" y="267980"/>
            <a:ext cx="6255691" cy="2521919"/>
          </a:xfrm>
          <a:prstGeom prst="rect">
            <a:avLst/>
          </a:prstGeom>
          <a:blipFill>
            <a:blip r:embed="rId4"/>
            <a:stretch>
              <a:fillRect/>
            </a:stretch>
          </a:blipFill>
        </p:spPr>
      </p:pic>
      <p:sp>
        <p:nvSpPr>
          <p:cNvPr id="4" name="ZoneTexte 3"/>
          <p:cNvSpPr txBox="1"/>
          <p:nvPr/>
        </p:nvSpPr>
        <p:spPr>
          <a:xfrm>
            <a:off x="8066077" y="4405405"/>
            <a:ext cx="3214634" cy="1477328"/>
          </a:xfrm>
          <a:prstGeom prst="rect">
            <a:avLst/>
          </a:prstGeom>
          <a:solidFill>
            <a:schemeClr val="accent4">
              <a:lumMod val="60000"/>
              <a:lumOff val="40000"/>
            </a:schemeClr>
          </a:solidFill>
          <a:effectLst>
            <a:innerShdw blurRad="63500" dist="50800" dir="18900000">
              <a:prstClr val="black">
                <a:alpha val="50000"/>
              </a:prstClr>
            </a:innerShdw>
          </a:effectLst>
        </p:spPr>
        <p:txBody>
          <a:bodyPr wrap="square" rtlCol="0">
            <a:spAutoFit/>
          </a:bodyPr>
          <a:lstStyle/>
          <a:p>
            <a:r>
              <a:rPr lang="fr-FR" dirty="0" smtClean="0"/>
              <a:t>L’occasion de </a:t>
            </a:r>
            <a:r>
              <a:rPr lang="fr-FR" dirty="0" smtClean="0">
                <a:solidFill>
                  <a:srgbClr val="C00000"/>
                </a:solidFill>
              </a:rPr>
              <a:t>sensibiliser</a:t>
            </a:r>
            <a:r>
              <a:rPr lang="fr-FR" dirty="0" smtClean="0"/>
              <a:t>, </a:t>
            </a:r>
            <a:r>
              <a:rPr lang="fr-FR" dirty="0" smtClean="0">
                <a:solidFill>
                  <a:srgbClr val="C00000"/>
                </a:solidFill>
              </a:rPr>
              <a:t>diagnostiquer</a:t>
            </a:r>
            <a:r>
              <a:rPr lang="fr-FR" dirty="0" smtClean="0"/>
              <a:t>, </a:t>
            </a:r>
            <a:r>
              <a:rPr lang="fr-FR" dirty="0" smtClean="0">
                <a:solidFill>
                  <a:srgbClr val="C00000"/>
                </a:solidFill>
              </a:rPr>
              <a:t>tester</a:t>
            </a:r>
            <a:r>
              <a:rPr lang="fr-FR" dirty="0" smtClean="0"/>
              <a:t> de nouvelles solutions (pédibus/</a:t>
            </a:r>
            <a:r>
              <a:rPr lang="fr-FR" dirty="0" err="1" smtClean="0"/>
              <a:t>vélobus</a:t>
            </a:r>
            <a:r>
              <a:rPr lang="fr-FR" dirty="0" smtClean="0"/>
              <a:t>, stationnement, rues scolaires)</a:t>
            </a:r>
            <a:endParaRPr lang="fr-FR" dirty="0"/>
          </a:p>
        </p:txBody>
      </p:sp>
    </p:spTree>
    <p:extLst>
      <p:ext uri="{BB962C8B-B14F-4D97-AF65-F5344CB8AC3E}">
        <p14:creationId xmlns:p14="http://schemas.microsoft.com/office/powerpoint/2010/main" val="1802423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44172" y="267515"/>
            <a:ext cx="11533698" cy="7135770"/>
          </a:xfrm>
          <a:prstGeom prst="rect">
            <a:avLst/>
          </a:prstGeom>
          <a:noFill/>
          <a:ln cap="flat">
            <a:noFill/>
          </a:ln>
        </p:spPr>
        <p:txBody>
          <a:bodyPr vert="horz" wrap="square" lIns="110588" tIns="55294" rIns="110588" bIns="55294"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3386" b="1" i="0" u="none" strike="noStrike" kern="0" cap="none" spc="0" normalizeH="0" baseline="0" noProof="0" dirty="0" smtClean="0">
                <a:ln>
                  <a:noFill/>
                </a:ln>
                <a:solidFill>
                  <a:srgbClr val="C00000"/>
                </a:solidFill>
                <a:effectLst/>
                <a:uLnTx/>
                <a:uFillTx/>
                <a:latin typeface="Calibri" panose="020F0502020204030204" pitchFamily="34" charset="0"/>
                <a:cs typeface="Calibri" panose="020F0502020204030204" pitchFamily="34" charset="0"/>
              </a:rPr>
              <a:t>Mission Plans de Déplacements </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3386" b="1" i="0" u="none" strike="noStrike" kern="0" cap="none" spc="0" normalizeH="0" baseline="0" noProof="0" dirty="0" smtClean="0">
                <a:ln>
                  <a:noFill/>
                </a:ln>
                <a:solidFill>
                  <a:srgbClr val="C00000"/>
                </a:solidFill>
                <a:effectLst/>
                <a:uLnTx/>
                <a:uFillTx/>
                <a:latin typeface="Calibri" panose="020F0502020204030204" pitchFamily="34" charset="0"/>
                <a:cs typeface="Calibri" panose="020F0502020204030204" pitchFamily="34" charset="0"/>
              </a:rPr>
              <a:t>d’Etablissements Scolaires (PDES)</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3386" b="0" i="0" u="none" strike="noStrike" kern="0" cap="none" spc="0" normalizeH="0" baseline="0" noProof="0" dirty="0">
              <a:ln>
                <a:noFill/>
              </a:ln>
              <a:solidFill>
                <a:srgbClr val="E11D36"/>
              </a:solidFill>
              <a:effectLst/>
              <a:uLnTx/>
              <a:uFillTx/>
              <a:latin typeface="Impact" pitchFamily="3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3200" b="0" i="0" u="none" strike="noStrike" kern="0" cap="none" spc="0" normalizeH="0" baseline="0" noProof="0" dirty="0" smtClean="0">
                <a:ln>
                  <a:noFill/>
                </a:ln>
                <a:solidFill>
                  <a:srgbClr val="000000"/>
                </a:solidFill>
                <a:effectLst/>
                <a:uLnTx/>
                <a:uFillTx/>
                <a:latin typeface="Calibri" panose="020F0502020204030204"/>
                <a:ea typeface="+mn-ea"/>
                <a:cs typeface="+mn-cs"/>
              </a:rPr>
              <a:t>Accompagnement des référents des collèges </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3200" b="0" i="0" u="none" strike="noStrike" kern="0" cap="none" spc="0" normalizeH="0" baseline="0" noProof="0" dirty="0" smtClean="0">
                <a:ln>
                  <a:noFill/>
                </a:ln>
                <a:solidFill>
                  <a:srgbClr val="000000"/>
                </a:solidFill>
                <a:effectLst/>
                <a:uLnTx/>
                <a:uFillTx/>
                <a:latin typeface="Calibri" panose="020F0502020204030204"/>
                <a:ea typeface="+mn-ea"/>
                <a:cs typeface="+mn-cs"/>
              </a:rPr>
              <a:t>du Nord et du Pas-de-Calais depuis 2020 en lien </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3200" b="0" i="0" u="none" strike="noStrike" kern="0" cap="none" spc="0" normalizeH="0" baseline="0" noProof="0" dirty="0" smtClean="0">
                <a:ln>
                  <a:noFill/>
                </a:ln>
                <a:solidFill>
                  <a:srgbClr val="000000"/>
                </a:solidFill>
                <a:effectLst/>
                <a:uLnTx/>
                <a:uFillTx/>
                <a:latin typeface="Calibri" panose="020F0502020204030204"/>
                <a:ea typeface="+mn-ea"/>
                <a:cs typeface="+mn-cs"/>
              </a:rPr>
              <a:t>avec le Rectorat</a:t>
            </a:r>
            <a:r>
              <a:rPr kumimoji="0" lang="fr-FR" sz="3200" b="0" i="0" u="none" strike="noStrike" kern="0" cap="none" spc="0" normalizeH="0" noProof="0" dirty="0" smtClean="0">
                <a:ln>
                  <a:noFill/>
                </a:ln>
                <a:solidFill>
                  <a:srgbClr val="000000"/>
                </a:solidFill>
                <a:effectLst/>
                <a:uLnTx/>
                <a:uFillTx/>
                <a:latin typeface="Calibri" panose="020F0502020204030204"/>
                <a:ea typeface="+mn-ea"/>
                <a:cs typeface="+mn-cs"/>
              </a:rPr>
              <a:t> </a:t>
            </a:r>
            <a:r>
              <a:rPr kumimoji="0" lang="fr-FR" sz="3200" b="0" i="0" u="none" strike="noStrike" kern="0" cap="none" spc="0" normalizeH="0" baseline="0" noProof="0" dirty="0" smtClean="0">
                <a:ln>
                  <a:noFill/>
                </a:ln>
                <a:solidFill>
                  <a:srgbClr val="000000"/>
                </a:solidFill>
                <a:effectLst/>
                <a:uLnTx/>
                <a:uFillTx/>
                <a:latin typeface="Calibri" panose="020F0502020204030204"/>
                <a:ea typeface="+mn-ea"/>
                <a:cs typeface="+mn-cs"/>
              </a:rPr>
              <a:t>pour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b="0" i="0" u="none" strike="noStrike" kern="0" cap="none" spc="0" baseline="0">
                <a:solidFill>
                  <a:srgbClr val="000000"/>
                </a:solidFill>
                <a:uFillTx/>
              </a:defRPr>
            </a:pPr>
            <a:r>
              <a:rPr kumimoji="0" lang="fr-FR" sz="3200" b="0" i="1" u="none" strike="noStrike" kern="0" cap="none" spc="0" normalizeH="0" baseline="0" noProof="0" dirty="0" smtClean="0">
                <a:ln>
                  <a:noFill/>
                </a:ln>
                <a:solidFill>
                  <a:srgbClr val="000000"/>
                </a:solidFill>
                <a:effectLst/>
                <a:uLnTx/>
                <a:uFillTx/>
                <a:latin typeface="Calibri" panose="020F0502020204030204"/>
                <a:ea typeface="+mn-ea"/>
                <a:cs typeface="+mn-cs"/>
              </a:rPr>
              <a:t>Mettre en place un comité de pilotage PDES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b="0" i="0" u="none" strike="noStrike" kern="0" cap="none" spc="0" baseline="0">
                <a:solidFill>
                  <a:srgbClr val="000000"/>
                </a:solidFill>
                <a:uFillTx/>
              </a:defRPr>
            </a:pPr>
            <a:r>
              <a:rPr kumimoji="0" lang="fr-FR" sz="3200" b="0" i="1" u="none" strike="noStrike" kern="0" cap="none" spc="0" normalizeH="0" baseline="0" noProof="0" dirty="0" smtClean="0">
                <a:ln>
                  <a:noFill/>
                </a:ln>
                <a:solidFill>
                  <a:srgbClr val="000000"/>
                </a:solidFill>
                <a:effectLst/>
                <a:uLnTx/>
                <a:uFillTx/>
                <a:latin typeface="Calibri" panose="020F0502020204030204"/>
                <a:ea typeface="+mn-ea"/>
                <a:cs typeface="+mn-cs"/>
              </a:rPr>
              <a:t>Mener un diagnostic mobilité et accessibilité</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b="0" i="0" u="none" strike="noStrike" kern="0" cap="none" spc="0" baseline="0">
                <a:solidFill>
                  <a:srgbClr val="000000"/>
                </a:solidFill>
                <a:uFillTx/>
              </a:defRPr>
            </a:pPr>
            <a:r>
              <a:rPr kumimoji="0" lang="fr-FR" sz="3200" b="0" i="1" u="none" strike="noStrike" kern="0" cap="none" spc="0" normalizeH="0" baseline="0" noProof="0" dirty="0" smtClean="0">
                <a:ln>
                  <a:noFill/>
                </a:ln>
                <a:solidFill>
                  <a:srgbClr val="000000"/>
                </a:solidFill>
                <a:effectLst/>
                <a:uLnTx/>
                <a:uFillTx/>
                <a:latin typeface="Calibri" panose="020F0502020204030204"/>
                <a:ea typeface="+mn-ea"/>
                <a:cs typeface="+mn-cs"/>
              </a:rPr>
              <a:t>Rédiger et animer un plan d’actions.</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2800" b="0" i="0" u="sng" strike="noStrike" kern="0" cap="none" spc="0" normalizeH="0" baseline="0" noProof="0" dirty="0" smtClean="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2800" b="0" i="0" u="sng" strike="noStrike" kern="0" cap="none" spc="0" normalizeH="0" baseline="0" noProof="0" dirty="0" smtClean="0">
                <a:ln>
                  <a:noFill/>
                </a:ln>
                <a:solidFill>
                  <a:srgbClr val="000000"/>
                </a:solidFill>
                <a:effectLst/>
                <a:uLnTx/>
                <a:uFillTx/>
                <a:latin typeface="Calibri" panose="020F0502020204030204"/>
                <a:ea typeface="+mn-ea"/>
                <a:cs typeface="+mn-cs"/>
              </a:rPr>
              <a:t>En projet </a:t>
            </a:r>
            <a:r>
              <a:rPr kumimoji="0" lang="fr-FR" sz="2800" b="0" i="0" u="none" strike="noStrike" kern="0" cap="none" spc="0" normalizeH="0" baseline="0" noProof="0" dirty="0" smtClean="0">
                <a:ln>
                  <a:noFill/>
                </a:ln>
                <a:solidFill>
                  <a:srgbClr val="000000"/>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2800" b="0" i="0" u="none" strike="noStrike" kern="0" cap="none" spc="0" normalizeH="0" baseline="0" noProof="0" dirty="0" smtClean="0">
                <a:ln>
                  <a:noFill/>
                </a:ln>
                <a:solidFill>
                  <a:srgbClr val="000000"/>
                </a:solidFill>
                <a:effectLst/>
                <a:uLnTx/>
                <a:uFillTx/>
                <a:latin typeface="Calibri" panose="020F0502020204030204"/>
                <a:ea typeface="+mn-ea"/>
                <a:cs typeface="+mn-cs"/>
              </a:rPr>
              <a:t>élargissement aux lycées et à l’ensemble de la Région Hauts-de-France</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3386" b="1" i="0" u="none" strike="noStrike" kern="0" cap="none" spc="0" normalizeH="0" baseline="0" noProof="0" dirty="0" smtClean="0">
              <a:ln>
                <a:noFill/>
              </a:ln>
              <a:solidFill>
                <a:srgbClr val="E11D36"/>
              </a:solidFill>
              <a:effectLst/>
              <a:uLnTx/>
              <a:uFillTx/>
              <a:latin typeface="Impact" pitchFamily="3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3386" b="0" i="0" u="none" strike="noStrike" kern="0" cap="none" spc="0" normalizeH="0" baseline="0" noProof="0" dirty="0" smtClean="0">
                <a:ln>
                  <a:noFill/>
                </a:ln>
                <a:solidFill>
                  <a:srgbClr val="E11D36"/>
                </a:solidFill>
                <a:effectLst/>
                <a:uLnTx/>
                <a:uFillTx/>
                <a:latin typeface="Impact" pitchFamily="34"/>
                <a:ea typeface="+mn-ea"/>
                <a:cs typeface="+mn-cs"/>
              </a:rPr>
              <a:t> </a:t>
            </a:r>
            <a:endParaRPr kumimoji="0" lang="fr-FR" sz="3386" b="0" i="0" u="none" strike="noStrike" kern="0" cap="none" spc="0" normalizeH="0" baseline="0" noProof="0" dirty="0">
              <a:ln>
                <a:noFill/>
              </a:ln>
              <a:solidFill>
                <a:srgbClr val="E11D36"/>
              </a:solidFill>
              <a:effectLst/>
              <a:uLnTx/>
              <a:uFillTx/>
              <a:latin typeface="Impact" pitchFamily="34"/>
              <a:ea typeface="+mn-ea"/>
              <a:cs typeface="+mn-cs"/>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4644" y="346865"/>
            <a:ext cx="2943226" cy="4204608"/>
          </a:xfrm>
          <a:prstGeom prst="rect">
            <a:avLst/>
          </a:prstGeom>
        </p:spPr>
      </p:pic>
    </p:spTree>
    <p:extLst>
      <p:ext uri="{BB962C8B-B14F-4D97-AF65-F5344CB8AC3E}">
        <p14:creationId xmlns:p14="http://schemas.microsoft.com/office/powerpoint/2010/main" val="2073872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1F2B958-0003-EF4D-A06F-FEA85B2033D1}"/>
              </a:ext>
            </a:extLst>
          </p:cNvPr>
          <p:cNvSpPr>
            <a:spLocks noGrp="1"/>
          </p:cNvSpPr>
          <p:nvPr>
            <p:ph type="sldNum" sz="quarter" idx="12"/>
          </p:nvPr>
        </p:nvSpPr>
        <p:spPr/>
        <p:txBody>
          <a:bodyPr/>
          <a:lstStyle/>
          <a:p>
            <a:pPr marL="0" marR="0" lvl="0" indent="0" algn="r" defTabSz="914338" rtl="0" eaLnBrk="1" fontAlgn="auto" latinLnBrk="0" hangingPunct="1">
              <a:lnSpc>
                <a:spcPct val="100000"/>
              </a:lnSpc>
              <a:spcBef>
                <a:spcPts val="0"/>
              </a:spcBef>
              <a:spcAft>
                <a:spcPts val="0"/>
              </a:spcAft>
              <a:buClrTx/>
              <a:buSzTx/>
              <a:buFontTx/>
              <a:buNone/>
              <a:tabLst/>
              <a:defRPr/>
            </a:pPr>
            <a:fld id="{13920DBF-8DD3-B644-83AA-14B72CA78F9B}" type="slidenum">
              <a:rPr kumimoji="0" lang="fr-FR" sz="1500" b="1" i="0" u="none" strike="noStrike" kern="1200" cap="none" spc="0" normalizeH="0" baseline="0" noProof="0">
                <a:ln>
                  <a:noFill/>
                </a:ln>
                <a:solidFill>
                  <a:srgbClr val="30323A"/>
                </a:solidFill>
                <a:effectLst/>
                <a:uLnTx/>
                <a:uFillTx/>
                <a:latin typeface="Ruddy" pitchFamily="2" charset="77"/>
                <a:ea typeface="+mn-ea"/>
                <a:cs typeface="+mn-cs"/>
              </a:rPr>
              <a:pPr marL="0" marR="0" lvl="0" indent="0" algn="r" defTabSz="914338" rtl="0" eaLnBrk="1" fontAlgn="auto" latinLnBrk="0" hangingPunct="1">
                <a:lnSpc>
                  <a:spcPct val="100000"/>
                </a:lnSpc>
                <a:spcBef>
                  <a:spcPts val="0"/>
                </a:spcBef>
                <a:spcAft>
                  <a:spcPts val="0"/>
                </a:spcAft>
                <a:buClrTx/>
                <a:buSzTx/>
                <a:buFontTx/>
                <a:buNone/>
                <a:tabLst/>
                <a:defRPr/>
              </a:pPr>
              <a:t>6</a:t>
            </a:fld>
            <a:endParaRPr kumimoji="0" lang="fr-FR" sz="1500" b="1" i="0" u="none" strike="noStrike" kern="1200" cap="none" spc="0" normalizeH="0" baseline="0" noProof="0">
              <a:ln>
                <a:noFill/>
              </a:ln>
              <a:solidFill>
                <a:srgbClr val="30323A"/>
              </a:solidFill>
              <a:effectLst/>
              <a:uLnTx/>
              <a:uFillTx/>
              <a:latin typeface="Ruddy" pitchFamily="2" charset="77"/>
              <a:ea typeface="+mn-ea"/>
              <a:cs typeface="+mn-cs"/>
            </a:endParaRPr>
          </a:p>
        </p:txBody>
      </p:sp>
      <p:sp>
        <p:nvSpPr>
          <p:cNvPr id="5" name="Espace réservé du texte 4">
            <a:extLst>
              <a:ext uri="{FF2B5EF4-FFF2-40B4-BE49-F238E27FC236}">
                <a16:creationId xmlns:a16="http://schemas.microsoft.com/office/drawing/2014/main" id="{B8C6A185-2301-EA4F-9A37-6CBC8D6B9EB5}"/>
              </a:ext>
            </a:extLst>
          </p:cNvPr>
          <p:cNvSpPr>
            <a:spLocks noGrp="1"/>
          </p:cNvSpPr>
          <p:nvPr>
            <p:ph type="body" sz="quarter" idx="15"/>
          </p:nvPr>
        </p:nvSpPr>
        <p:spPr>
          <a:xfrm>
            <a:off x="502967" y="532134"/>
            <a:ext cx="7893530" cy="422423"/>
          </a:xfrm>
        </p:spPr>
        <p:txBody>
          <a:bodyPr/>
          <a:lstStyle/>
          <a:p>
            <a:r>
              <a:rPr lang="fr-FR" dirty="0">
                <a:solidFill>
                  <a:srgbClr val="C00000"/>
                </a:solidFill>
                <a:latin typeface="Calibri" panose="020F0502020204030204" pitchFamily="34" charset="0"/>
                <a:cs typeface="Calibri" panose="020F0502020204030204" pitchFamily="34" charset="0"/>
              </a:rPr>
              <a:t>Le Savoir Rouler à Vélo… en 4 chiffres! </a:t>
            </a:r>
          </a:p>
        </p:txBody>
      </p:sp>
      <p:sp>
        <p:nvSpPr>
          <p:cNvPr id="4" name="Rectangle 3">
            <a:extLst>
              <a:ext uri="{FF2B5EF4-FFF2-40B4-BE49-F238E27FC236}">
                <a16:creationId xmlns:a16="http://schemas.microsoft.com/office/drawing/2014/main" id="{804A1CE7-1822-09FB-EB21-0599835EBFB1}"/>
              </a:ext>
            </a:extLst>
          </p:cNvPr>
          <p:cNvSpPr/>
          <p:nvPr/>
        </p:nvSpPr>
        <p:spPr>
          <a:xfrm>
            <a:off x="1264138" y="4491249"/>
            <a:ext cx="1415707" cy="698124"/>
          </a:xfrm>
          <a:prstGeom prst="rect">
            <a:avLst/>
          </a:prstGeom>
          <a:solidFill>
            <a:srgbClr val="F2912C"/>
          </a:solidFill>
          <a:ln>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8"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FFFFFF"/>
                </a:solidFill>
                <a:effectLst/>
                <a:uLnTx/>
                <a:uFillTx/>
                <a:latin typeface="Sarabun" panose="00000500000000000000" pitchFamily="2" charset="-34"/>
                <a:ea typeface="+mn-ea"/>
                <a:cs typeface="Sarabun" panose="00000500000000000000" pitchFamily="2" charset="-34"/>
              </a:rPr>
              <a:t>Séance 1</a:t>
            </a:r>
          </a:p>
        </p:txBody>
      </p:sp>
      <p:sp>
        <p:nvSpPr>
          <p:cNvPr id="7" name="Rectangle 6">
            <a:extLst>
              <a:ext uri="{FF2B5EF4-FFF2-40B4-BE49-F238E27FC236}">
                <a16:creationId xmlns:a16="http://schemas.microsoft.com/office/drawing/2014/main" id="{0107C055-C0FE-7CD1-A161-04D1C50E566E}"/>
              </a:ext>
            </a:extLst>
          </p:cNvPr>
          <p:cNvSpPr/>
          <p:nvPr/>
        </p:nvSpPr>
        <p:spPr>
          <a:xfrm>
            <a:off x="2848758" y="4491249"/>
            <a:ext cx="1415707" cy="698124"/>
          </a:xfrm>
          <a:prstGeom prst="rect">
            <a:avLst/>
          </a:prstGeom>
          <a:gradFill flip="none" rotWithShape="1">
            <a:gsLst>
              <a:gs pos="17000">
                <a:srgbClr val="F2912C"/>
              </a:gs>
              <a:gs pos="83000">
                <a:srgbClr val="5CBDFF"/>
              </a:gs>
              <a:gs pos="100000">
                <a:srgbClr val="5CBDFF"/>
              </a:gs>
              <a:gs pos="100000">
                <a:srgbClr val="5CBDFF"/>
              </a:gs>
            </a:gsLst>
            <a:lin ang="0" scaled="1"/>
            <a:tileRect/>
          </a:gradFill>
          <a:ln>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8"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FFFFFF"/>
                </a:solidFill>
                <a:effectLst/>
                <a:uLnTx/>
                <a:uFillTx/>
                <a:latin typeface="Sarabun" panose="00000500000000000000" pitchFamily="2" charset="-34"/>
                <a:ea typeface="+mn-ea"/>
                <a:cs typeface="Sarabun" panose="00000500000000000000" pitchFamily="2" charset="-34"/>
              </a:rPr>
              <a:t>Séance 2</a:t>
            </a:r>
          </a:p>
        </p:txBody>
      </p:sp>
      <p:sp>
        <p:nvSpPr>
          <p:cNvPr id="8" name="Rectangle 7">
            <a:extLst>
              <a:ext uri="{FF2B5EF4-FFF2-40B4-BE49-F238E27FC236}">
                <a16:creationId xmlns:a16="http://schemas.microsoft.com/office/drawing/2014/main" id="{001232FE-8852-3E06-8688-BD5343806BC8}"/>
              </a:ext>
            </a:extLst>
          </p:cNvPr>
          <p:cNvSpPr/>
          <p:nvPr/>
        </p:nvSpPr>
        <p:spPr>
          <a:xfrm>
            <a:off x="4433379" y="4491249"/>
            <a:ext cx="1415707" cy="698124"/>
          </a:xfrm>
          <a:prstGeom prst="rect">
            <a:avLst/>
          </a:prstGeom>
          <a:solidFill>
            <a:srgbClr val="5CBDFF"/>
          </a:solidFill>
          <a:ln>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8"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FFFFFF"/>
                </a:solidFill>
                <a:effectLst/>
                <a:uLnTx/>
                <a:uFillTx/>
                <a:latin typeface="Sarabun" panose="00000500000000000000" pitchFamily="2" charset="-34"/>
                <a:ea typeface="+mn-ea"/>
                <a:cs typeface="Sarabun" panose="00000500000000000000" pitchFamily="2" charset="-34"/>
              </a:rPr>
              <a:t>Séance 3</a:t>
            </a:r>
          </a:p>
        </p:txBody>
      </p:sp>
      <p:sp>
        <p:nvSpPr>
          <p:cNvPr id="11" name="Rectangle 10">
            <a:extLst>
              <a:ext uri="{FF2B5EF4-FFF2-40B4-BE49-F238E27FC236}">
                <a16:creationId xmlns:a16="http://schemas.microsoft.com/office/drawing/2014/main" id="{632AD5D7-EAA8-D40A-F11D-4DB619EFF05A}"/>
              </a:ext>
            </a:extLst>
          </p:cNvPr>
          <p:cNvSpPr/>
          <p:nvPr/>
        </p:nvSpPr>
        <p:spPr>
          <a:xfrm>
            <a:off x="6017999" y="4491249"/>
            <a:ext cx="1415707" cy="698124"/>
          </a:xfrm>
          <a:prstGeom prst="rect">
            <a:avLst/>
          </a:prstGeom>
          <a:solidFill>
            <a:srgbClr val="12D9A3"/>
          </a:solidFill>
          <a:ln>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8"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FFFFFF"/>
                </a:solidFill>
                <a:effectLst/>
                <a:uLnTx/>
                <a:uFillTx/>
                <a:latin typeface="Sarabun" panose="00000500000000000000" pitchFamily="2" charset="-34"/>
                <a:ea typeface="+mn-ea"/>
                <a:cs typeface="Sarabun" panose="00000500000000000000" pitchFamily="2" charset="-34"/>
              </a:rPr>
              <a:t>Séance 4</a:t>
            </a:r>
          </a:p>
        </p:txBody>
      </p:sp>
      <p:sp>
        <p:nvSpPr>
          <p:cNvPr id="12" name="Rectangle 11">
            <a:extLst>
              <a:ext uri="{FF2B5EF4-FFF2-40B4-BE49-F238E27FC236}">
                <a16:creationId xmlns:a16="http://schemas.microsoft.com/office/drawing/2014/main" id="{3C4AEA14-9DFD-BE2E-F6C7-F2058A20A99C}"/>
              </a:ext>
            </a:extLst>
          </p:cNvPr>
          <p:cNvSpPr/>
          <p:nvPr/>
        </p:nvSpPr>
        <p:spPr>
          <a:xfrm>
            <a:off x="9187241" y="4491249"/>
            <a:ext cx="1563327" cy="698124"/>
          </a:xfrm>
          <a:prstGeom prst="rect">
            <a:avLst/>
          </a:prstGeom>
          <a:solidFill>
            <a:srgbClr val="12D9A3"/>
          </a:solidFill>
          <a:ln>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8"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Sarabun" panose="00000500000000000000" pitchFamily="2" charset="-34"/>
                <a:ea typeface="+mn-ea"/>
                <a:cs typeface="Sarabun" panose="00000500000000000000" pitchFamily="2" charset="-34"/>
              </a:rPr>
              <a:t>Evaluation</a:t>
            </a:r>
          </a:p>
        </p:txBody>
      </p:sp>
      <p:sp>
        <p:nvSpPr>
          <p:cNvPr id="13" name="Rectangle 12">
            <a:extLst>
              <a:ext uri="{FF2B5EF4-FFF2-40B4-BE49-F238E27FC236}">
                <a16:creationId xmlns:a16="http://schemas.microsoft.com/office/drawing/2014/main" id="{653C1A73-757F-9901-7686-47278043B6FA}"/>
              </a:ext>
            </a:extLst>
          </p:cNvPr>
          <p:cNvSpPr/>
          <p:nvPr/>
        </p:nvSpPr>
        <p:spPr>
          <a:xfrm>
            <a:off x="7602621" y="4491249"/>
            <a:ext cx="1415707" cy="698124"/>
          </a:xfrm>
          <a:prstGeom prst="rect">
            <a:avLst/>
          </a:prstGeom>
          <a:solidFill>
            <a:srgbClr val="12D9A3"/>
          </a:solidFill>
          <a:ln>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8"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FFFFFF"/>
                </a:solidFill>
                <a:effectLst/>
                <a:uLnTx/>
                <a:uFillTx/>
                <a:latin typeface="Sarabun" panose="00000500000000000000" pitchFamily="2" charset="-34"/>
                <a:ea typeface="+mn-ea"/>
                <a:cs typeface="Sarabun" panose="00000500000000000000" pitchFamily="2" charset="-34"/>
              </a:rPr>
              <a:t>Séance 5</a:t>
            </a:r>
          </a:p>
        </p:txBody>
      </p:sp>
      <p:sp>
        <p:nvSpPr>
          <p:cNvPr id="15" name="Rectangle 14">
            <a:extLst>
              <a:ext uri="{FF2B5EF4-FFF2-40B4-BE49-F238E27FC236}">
                <a16:creationId xmlns:a16="http://schemas.microsoft.com/office/drawing/2014/main" id="{9ECE5D32-388C-6D6E-4783-8B621EE57DC7}"/>
              </a:ext>
            </a:extLst>
          </p:cNvPr>
          <p:cNvSpPr/>
          <p:nvPr/>
        </p:nvSpPr>
        <p:spPr>
          <a:xfrm>
            <a:off x="1264138" y="3002963"/>
            <a:ext cx="2144914" cy="1251898"/>
          </a:xfrm>
          <a:prstGeom prst="rect">
            <a:avLst/>
          </a:prstGeom>
          <a:solidFill>
            <a:srgbClr val="F2912C"/>
          </a:solidFill>
          <a:ln>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8"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rgbClr val="30323A"/>
              </a:solidFill>
              <a:effectLst/>
              <a:uLnTx/>
              <a:uFillTx/>
              <a:latin typeface="Sarabun" panose="00000500000000000000" pitchFamily="2" charset="-34"/>
              <a:ea typeface="+mn-ea"/>
              <a:cs typeface="Sarabun" panose="00000500000000000000" pitchFamily="2" charset="-34"/>
            </a:endParaRPr>
          </a:p>
          <a:p>
            <a:pPr marL="0" marR="0" lvl="0" indent="0" algn="ctr" defTabSz="914338"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30323A"/>
                </a:solidFill>
                <a:effectLst/>
                <a:uLnTx/>
                <a:uFillTx/>
                <a:latin typeface="Sarabun" panose="00000500000000000000" pitchFamily="2" charset="-34"/>
                <a:ea typeface="+mn-ea"/>
                <a:cs typeface="Sarabun" panose="00000500000000000000" pitchFamily="2" charset="-34"/>
              </a:rPr>
              <a:t>Bloc 1 : Savoir pédaler </a:t>
            </a:r>
          </a:p>
          <a:p>
            <a:pPr marL="0" marR="0" lvl="0" indent="0" algn="ctr" defTabSz="914338"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FFFFFF"/>
                </a:solidFill>
                <a:effectLst/>
                <a:uLnTx/>
                <a:uFillTx/>
                <a:latin typeface="Sarabun" panose="00000500000000000000" pitchFamily="2" charset="-34"/>
                <a:ea typeface="+mn-ea"/>
                <a:cs typeface="Sarabun" panose="00000500000000000000" pitchFamily="2" charset="-34"/>
              </a:rPr>
              <a:t>2 à 5H </a:t>
            </a:r>
            <a:r>
              <a:rPr kumimoji="0" lang="fr-FR" sz="1400" b="0" i="0" u="sng" strike="noStrike" kern="1200" cap="none" spc="0" normalizeH="0" baseline="0" noProof="0" dirty="0">
                <a:ln>
                  <a:noFill/>
                </a:ln>
                <a:solidFill>
                  <a:srgbClr val="30323A"/>
                </a:solidFill>
                <a:effectLst/>
                <a:uLnTx/>
                <a:uFillTx/>
                <a:latin typeface="Sarabun" panose="00000500000000000000" pitchFamily="2" charset="-34"/>
                <a:ea typeface="+mn-ea"/>
                <a:cs typeface="Sarabun" panose="00000500000000000000" pitchFamily="2" charset="-34"/>
              </a:rPr>
              <a:t>en </a:t>
            </a:r>
            <a:r>
              <a:rPr kumimoji="0" lang="fr-FR" sz="1400" b="1" i="0" u="sng" strike="noStrike" kern="1200" cap="none" spc="0" normalizeH="0" baseline="0" noProof="0" dirty="0">
                <a:ln>
                  <a:noFill/>
                </a:ln>
                <a:solidFill>
                  <a:srgbClr val="30323A"/>
                </a:solidFill>
                <a:effectLst/>
                <a:uLnTx/>
                <a:uFillTx/>
                <a:latin typeface="Sarabun" panose="00000500000000000000" pitchFamily="2" charset="-34"/>
                <a:ea typeface="+mn-ea"/>
                <a:cs typeface="Sarabun" panose="00000500000000000000" pitchFamily="2" charset="-34"/>
              </a:rPr>
              <a:t>milieu fermé.</a:t>
            </a:r>
          </a:p>
          <a:p>
            <a:pPr marL="0" marR="0" lvl="0" indent="0" algn="ctr" defTabSz="914338"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FFFFFF"/>
                </a:solidFill>
                <a:effectLst/>
                <a:uLnTx/>
                <a:uFillTx/>
                <a:latin typeface="Sarabun" panose="00000500000000000000" pitchFamily="2" charset="-34"/>
                <a:ea typeface="+mn-ea"/>
                <a:cs typeface="Sarabun" panose="00000500000000000000" pitchFamily="2" charset="-34"/>
              </a:rPr>
              <a:t>1 adulte pour 12 enfants</a:t>
            </a:r>
            <a:endParaRPr kumimoji="0" lang="fr-FR" sz="1200" b="0" i="0" u="none" strike="noStrike" kern="1200" cap="none" spc="0" normalizeH="0" baseline="0" noProof="0" dirty="0">
              <a:ln>
                <a:noFill/>
              </a:ln>
              <a:solidFill>
                <a:srgbClr val="FFFFFF"/>
              </a:solidFill>
              <a:effectLst/>
              <a:uLnTx/>
              <a:uFillTx/>
              <a:latin typeface="Sarabun" panose="00000500000000000000" pitchFamily="2" charset="-34"/>
              <a:ea typeface="+mn-ea"/>
              <a:cs typeface="Sarabun" panose="00000500000000000000" pitchFamily="2" charset="-34"/>
            </a:endParaRPr>
          </a:p>
        </p:txBody>
      </p:sp>
      <p:sp>
        <p:nvSpPr>
          <p:cNvPr id="16" name="Rectangle 15">
            <a:extLst>
              <a:ext uri="{FF2B5EF4-FFF2-40B4-BE49-F238E27FC236}">
                <a16:creationId xmlns:a16="http://schemas.microsoft.com/office/drawing/2014/main" id="{305134EB-60C2-210C-DE50-347CF9C4E3E3}"/>
              </a:ext>
            </a:extLst>
          </p:cNvPr>
          <p:cNvSpPr/>
          <p:nvPr/>
        </p:nvSpPr>
        <p:spPr>
          <a:xfrm>
            <a:off x="3550990" y="3002965"/>
            <a:ext cx="2292475" cy="1389748"/>
          </a:xfrm>
          <a:prstGeom prst="rect">
            <a:avLst/>
          </a:prstGeom>
          <a:solidFill>
            <a:srgbClr val="5CBDFF"/>
          </a:solidFill>
          <a:ln>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8"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30323A"/>
                </a:solidFill>
                <a:effectLst/>
                <a:uLnTx/>
                <a:uFillTx/>
                <a:latin typeface="Sarabun" panose="00000500000000000000" pitchFamily="2" charset="-34"/>
                <a:ea typeface="+mn-ea"/>
                <a:cs typeface="Sarabun" panose="00000500000000000000" pitchFamily="2" charset="-34"/>
              </a:rPr>
              <a:t>Bloc 2 : Savoir circuler </a:t>
            </a:r>
          </a:p>
          <a:p>
            <a:pPr marL="0" marR="0" lvl="0" indent="0" algn="ctr" defTabSz="914338"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FFFFFF"/>
                </a:solidFill>
                <a:effectLst/>
                <a:uLnTx/>
                <a:uFillTx/>
                <a:latin typeface="Sarabun" panose="00000500000000000000" pitchFamily="2" charset="-34"/>
                <a:ea typeface="+mn-ea"/>
                <a:cs typeface="Sarabun" panose="00000500000000000000" pitchFamily="2" charset="-34"/>
              </a:rPr>
              <a:t>3H </a:t>
            </a:r>
            <a:r>
              <a:rPr kumimoji="0" lang="fr-FR" sz="1400" b="1" i="0" u="sng" strike="noStrike" kern="1200" cap="none" spc="0" normalizeH="0" baseline="0" noProof="0" dirty="0">
                <a:ln>
                  <a:noFill/>
                </a:ln>
                <a:solidFill>
                  <a:srgbClr val="30323A"/>
                </a:solidFill>
                <a:effectLst/>
                <a:uLnTx/>
                <a:uFillTx/>
                <a:latin typeface="Sarabun" panose="00000500000000000000" pitchFamily="2" charset="-34"/>
                <a:ea typeface="+mn-ea"/>
                <a:cs typeface="Sarabun" panose="00000500000000000000" pitchFamily="2" charset="-34"/>
              </a:rPr>
              <a:t>en milieu fermé.</a:t>
            </a:r>
          </a:p>
          <a:p>
            <a:pPr marL="0" marR="0" lvl="0" indent="0" algn="ctr" defTabSz="914338"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FFFFFF"/>
                </a:solidFill>
                <a:effectLst/>
                <a:uLnTx/>
                <a:uFillTx/>
                <a:latin typeface="Sarabun" panose="00000500000000000000" pitchFamily="2" charset="-34"/>
                <a:ea typeface="+mn-ea"/>
                <a:cs typeface="Sarabun" panose="00000500000000000000" pitchFamily="2" charset="-34"/>
              </a:rPr>
              <a:t>1 adulte pour 12 enfants</a:t>
            </a:r>
            <a:endParaRPr kumimoji="0" lang="fr-FR" sz="1200" b="0" i="0" u="none" strike="noStrike" kern="1200" cap="none" spc="0" normalizeH="0" baseline="0" noProof="0" dirty="0">
              <a:ln>
                <a:noFill/>
              </a:ln>
              <a:solidFill>
                <a:srgbClr val="FFFFFF"/>
              </a:solidFill>
              <a:effectLst/>
              <a:uLnTx/>
              <a:uFillTx/>
              <a:latin typeface="Sarabun" panose="00000500000000000000" pitchFamily="2" charset="-34"/>
              <a:ea typeface="+mn-ea"/>
              <a:cs typeface="Sarabun" panose="00000500000000000000" pitchFamily="2" charset="-34"/>
            </a:endParaRPr>
          </a:p>
        </p:txBody>
      </p:sp>
      <p:sp>
        <p:nvSpPr>
          <p:cNvPr id="18" name="Rectangle 17">
            <a:extLst>
              <a:ext uri="{FF2B5EF4-FFF2-40B4-BE49-F238E27FC236}">
                <a16:creationId xmlns:a16="http://schemas.microsoft.com/office/drawing/2014/main" id="{6DD9D736-93E8-932D-7647-0E04E5452194}"/>
              </a:ext>
            </a:extLst>
          </p:cNvPr>
          <p:cNvSpPr/>
          <p:nvPr/>
        </p:nvSpPr>
        <p:spPr>
          <a:xfrm>
            <a:off x="6020142" y="3002963"/>
            <a:ext cx="4577183" cy="1251898"/>
          </a:xfrm>
          <a:prstGeom prst="rect">
            <a:avLst/>
          </a:prstGeom>
          <a:solidFill>
            <a:srgbClr val="12D9A3"/>
          </a:solidFill>
          <a:ln>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8"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30323A"/>
                </a:solidFill>
                <a:effectLst/>
                <a:uLnTx/>
                <a:uFillTx/>
                <a:latin typeface="Sarabun" panose="00000500000000000000" pitchFamily="2" charset="-34"/>
                <a:ea typeface="+mn-ea"/>
                <a:cs typeface="Sarabun" panose="00000500000000000000" pitchFamily="2" charset="-34"/>
              </a:rPr>
              <a:t>Bloc 3 : Savoir rouler </a:t>
            </a:r>
          </a:p>
          <a:p>
            <a:pPr marL="0" marR="0" lvl="0" indent="0" algn="ctr" defTabSz="914338"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Sarabun" panose="00000500000000000000" pitchFamily="2" charset="-34"/>
                <a:ea typeface="+mn-ea"/>
                <a:cs typeface="Sarabun" panose="00000500000000000000" pitchFamily="2" charset="-34"/>
              </a:rPr>
              <a:t>3 à 5H </a:t>
            </a:r>
            <a:r>
              <a:rPr kumimoji="0" lang="fr-FR" sz="1800" b="0" i="0" u="sng" strike="noStrike" kern="1200" cap="none" spc="0" normalizeH="0" baseline="0" noProof="0" dirty="0">
                <a:ln>
                  <a:noFill/>
                </a:ln>
                <a:solidFill>
                  <a:srgbClr val="30323A"/>
                </a:solidFill>
                <a:effectLst/>
                <a:uLnTx/>
                <a:uFillTx/>
                <a:latin typeface="Sarabun" panose="00000500000000000000" pitchFamily="2" charset="-34"/>
                <a:ea typeface="+mn-ea"/>
                <a:cs typeface="Sarabun" panose="00000500000000000000" pitchFamily="2" charset="-34"/>
              </a:rPr>
              <a:t>en milieu ouvert</a:t>
            </a:r>
          </a:p>
          <a:p>
            <a:pPr marL="0" marR="0" lvl="0" indent="0" algn="ctr" defTabSz="914338"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Sarabun" panose="00000500000000000000" pitchFamily="2" charset="-34"/>
                <a:ea typeface="+mn-ea"/>
                <a:cs typeface="Sarabun" panose="00000500000000000000" pitchFamily="2" charset="-34"/>
              </a:rPr>
              <a:t>1 adulte pour 6 enfants</a:t>
            </a:r>
          </a:p>
        </p:txBody>
      </p:sp>
      <p:pic>
        <p:nvPicPr>
          <p:cNvPr id="23" name="Image 22">
            <a:extLst>
              <a:ext uri="{FF2B5EF4-FFF2-40B4-BE49-F238E27FC236}">
                <a16:creationId xmlns:a16="http://schemas.microsoft.com/office/drawing/2014/main" id="{46D3BEA8-BD45-52C5-A6A5-5E6FF08AC8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210215">
            <a:off x="11560352" y="2729327"/>
            <a:ext cx="304860" cy="431884"/>
          </a:xfrm>
          <a:prstGeom prst="rect">
            <a:avLst/>
          </a:prstGeom>
        </p:spPr>
      </p:pic>
      <p:sp>
        <p:nvSpPr>
          <p:cNvPr id="9" name="ZoneTexte 8">
            <a:extLst>
              <a:ext uri="{FF2B5EF4-FFF2-40B4-BE49-F238E27FC236}">
                <a16:creationId xmlns:a16="http://schemas.microsoft.com/office/drawing/2014/main" id="{C32F0D57-F287-9ADF-B4F7-F8D9A6680A40}"/>
              </a:ext>
            </a:extLst>
          </p:cNvPr>
          <p:cNvSpPr txBox="1"/>
          <p:nvPr/>
        </p:nvSpPr>
        <p:spPr>
          <a:xfrm>
            <a:off x="1259066" y="1920355"/>
            <a:ext cx="5413554" cy="954107"/>
          </a:xfrm>
          <a:prstGeom prst="rect">
            <a:avLst/>
          </a:prstGeom>
          <a:noFill/>
        </p:spPr>
        <p:txBody>
          <a:bodyPr wrap="square" rtlCol="0">
            <a:spAutoFit/>
          </a:bodyPr>
          <a:lstStyle/>
          <a:p>
            <a:pPr marL="0" marR="0" lvl="0" indent="0" algn="ctr" defTabSz="914338"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30323A"/>
                </a:solidFill>
                <a:effectLst/>
                <a:uLnTx/>
                <a:uFillTx/>
                <a:latin typeface="Sarabun" pitchFamily="2" charset="-34"/>
                <a:ea typeface="+mn-ea"/>
                <a:cs typeface="Sarabun" pitchFamily="2" charset="-34"/>
              </a:rPr>
              <a:t>HEURES D’APPRENTISSAGE</a:t>
            </a:r>
          </a:p>
          <a:p>
            <a:pPr marL="0" marR="0" lvl="0" indent="0" algn="ctr" defTabSz="914338"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383845"/>
                </a:solidFill>
                <a:effectLst/>
                <a:uLnTx/>
                <a:uFillTx/>
                <a:latin typeface="Sarabun" pitchFamily="2" charset="-34"/>
                <a:ea typeface="+mn-ea"/>
                <a:cs typeface="Sarabun" pitchFamily="2" charset="-34"/>
              </a:rPr>
              <a:t>MINIMUM</a:t>
            </a:r>
          </a:p>
        </p:txBody>
      </p:sp>
      <p:sp>
        <p:nvSpPr>
          <p:cNvPr id="14" name="ZoneTexte 13">
            <a:extLst>
              <a:ext uri="{FF2B5EF4-FFF2-40B4-BE49-F238E27FC236}">
                <a16:creationId xmlns:a16="http://schemas.microsoft.com/office/drawing/2014/main" id="{568764F7-3188-C620-E230-E435720F574A}"/>
              </a:ext>
            </a:extLst>
          </p:cNvPr>
          <p:cNvSpPr txBox="1"/>
          <p:nvPr/>
        </p:nvSpPr>
        <p:spPr>
          <a:xfrm>
            <a:off x="6459067" y="2025294"/>
            <a:ext cx="5592512" cy="523216"/>
          </a:xfrm>
          <a:prstGeom prst="rect">
            <a:avLst/>
          </a:prstGeom>
          <a:noFill/>
        </p:spPr>
        <p:txBody>
          <a:bodyPr wrap="square" lIns="91437" tIns="45718" rIns="91437" bIns="45718" rtlCol="0" anchor="t">
            <a:spAutoFit/>
          </a:bodyPr>
          <a:lstStyle/>
          <a:p>
            <a:pPr marL="0" marR="0" lvl="0" indent="0" algn="ctr" defTabSz="914338"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383845"/>
                </a:solidFill>
                <a:effectLst/>
                <a:uLnTx/>
                <a:uFillTx/>
                <a:latin typeface="Sarabun" pitchFamily="2" charset="-34"/>
                <a:ea typeface="+mn-ea"/>
                <a:cs typeface="Sarabun" pitchFamily="2" charset="-34"/>
              </a:rPr>
              <a:t>BLOCS PÉDAGOGIQUES</a:t>
            </a:r>
            <a:endParaRPr kumimoji="0" lang="fr-FR" sz="1600" b="1" i="0" u="none" strike="noStrike" kern="1200" cap="none" spc="0" normalizeH="0" baseline="0" noProof="0" dirty="0">
              <a:ln>
                <a:noFill/>
              </a:ln>
              <a:solidFill>
                <a:srgbClr val="383845"/>
              </a:solidFill>
              <a:effectLst/>
              <a:uLnTx/>
              <a:uFillTx/>
              <a:latin typeface="Sarabun" pitchFamily="2" charset="-34"/>
              <a:ea typeface="+mn-ea"/>
              <a:cs typeface="Sarabun" pitchFamily="2" charset="-34"/>
            </a:endParaRPr>
          </a:p>
        </p:txBody>
      </p:sp>
      <p:pic>
        <p:nvPicPr>
          <p:cNvPr id="19" name="Image 18">
            <a:extLst>
              <a:ext uri="{FF2B5EF4-FFF2-40B4-BE49-F238E27FC236}">
                <a16:creationId xmlns:a16="http://schemas.microsoft.com/office/drawing/2014/main" id="{461E5F01-70E8-7D16-816E-BCC30510E1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218" y="1791820"/>
            <a:ext cx="994370" cy="994370"/>
          </a:xfrm>
          <a:prstGeom prst="rect">
            <a:avLst/>
          </a:prstGeom>
        </p:spPr>
      </p:pic>
      <p:pic>
        <p:nvPicPr>
          <p:cNvPr id="25" name="Image 24">
            <a:extLst>
              <a:ext uri="{FF2B5EF4-FFF2-40B4-BE49-F238E27FC236}">
                <a16:creationId xmlns:a16="http://schemas.microsoft.com/office/drawing/2014/main" id="{2DA091A1-EA2B-8909-BEFF-BD52A0D06B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6722" y="1806932"/>
            <a:ext cx="994369" cy="994369"/>
          </a:xfrm>
          <a:prstGeom prst="rect">
            <a:avLst/>
          </a:prstGeom>
        </p:spPr>
      </p:pic>
      <p:pic>
        <p:nvPicPr>
          <p:cNvPr id="6" name="Image 5">
            <a:extLst>
              <a:ext uri="{FF2B5EF4-FFF2-40B4-BE49-F238E27FC236}">
                <a16:creationId xmlns:a16="http://schemas.microsoft.com/office/drawing/2014/main" id="{D5228847-33A3-0186-D8A8-1C71AAA3F4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210215">
            <a:off x="7544066" y="5998390"/>
            <a:ext cx="304860" cy="431884"/>
          </a:xfrm>
          <a:prstGeom prst="rect">
            <a:avLst/>
          </a:prstGeom>
        </p:spPr>
      </p:pic>
      <p:sp>
        <p:nvSpPr>
          <p:cNvPr id="17" name="ZoneTexte 16"/>
          <p:cNvSpPr txBox="1"/>
          <p:nvPr/>
        </p:nvSpPr>
        <p:spPr>
          <a:xfrm>
            <a:off x="349281" y="5806795"/>
            <a:ext cx="9891705" cy="762388"/>
          </a:xfrm>
          <a:prstGeom prst="rect">
            <a:avLst/>
          </a:prstGeom>
          <a:solidFill>
            <a:schemeClr val="accent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177" b="1" i="0" u="none" strike="noStrike" kern="1200" cap="none" spc="0" normalizeH="0" baseline="0" noProof="0" dirty="0">
                <a:ln>
                  <a:noFill/>
                </a:ln>
                <a:solidFill>
                  <a:srgbClr val="002060"/>
                </a:solidFill>
                <a:effectLst/>
                <a:uLnTx/>
                <a:uFillTx/>
                <a:latin typeface="Calibri" panose="020F0502020204030204"/>
                <a:ea typeface="+mn-ea"/>
                <a:cs typeface="+mn-cs"/>
              </a:rPr>
              <a:t>Génération vélo : </a:t>
            </a:r>
            <a:r>
              <a:rPr kumimoji="0" lang="fr-FR" sz="2177" b="0" i="0" u="none" strike="noStrike" kern="1200" cap="none" spc="0" normalizeH="0" baseline="0" noProof="0" dirty="0">
                <a:ln>
                  <a:noFill/>
                </a:ln>
                <a:solidFill>
                  <a:prstClr val="black"/>
                </a:solidFill>
                <a:effectLst/>
                <a:uLnTx/>
                <a:uFillTx/>
                <a:latin typeface="Calibri" panose="020F0502020204030204"/>
                <a:ea typeface="+mn-ea"/>
                <a:cs typeface="+mn-cs"/>
              </a:rPr>
              <a:t>prise en charge d’intervenants à hauteur de 50% + formation gratuite d’animateurs-</a:t>
            </a:r>
            <a:r>
              <a:rPr kumimoji="0" lang="fr-FR" sz="2177" b="0" i="0" u="none" strike="noStrike" kern="1200" cap="none" spc="0" normalizeH="0" baseline="0" noProof="0" dirty="0" err="1">
                <a:ln>
                  <a:noFill/>
                </a:ln>
                <a:solidFill>
                  <a:prstClr val="black"/>
                </a:solidFill>
                <a:effectLst/>
                <a:uLnTx/>
                <a:uFillTx/>
                <a:latin typeface="Calibri" panose="020F0502020204030204"/>
                <a:ea typeface="+mn-ea"/>
                <a:cs typeface="+mn-cs"/>
              </a:rPr>
              <a:t>trices</a:t>
            </a:r>
            <a:r>
              <a:rPr kumimoji="0" lang="fr-FR" sz="2177" b="0" i="0" u="none" strike="noStrike" kern="1200" cap="none" spc="0" normalizeH="0" baseline="0" noProof="0" dirty="0">
                <a:ln>
                  <a:noFill/>
                </a:ln>
                <a:solidFill>
                  <a:prstClr val="black"/>
                </a:solidFill>
                <a:effectLst/>
                <a:uLnTx/>
                <a:uFillTx/>
                <a:latin typeface="Calibri" panose="020F0502020204030204"/>
                <a:ea typeface="+mn-ea"/>
                <a:cs typeface="+mn-cs"/>
              </a:rPr>
              <a:t> -&gt; https://generationvelo.fr </a:t>
            </a:r>
          </a:p>
        </p:txBody>
      </p:sp>
    </p:spTree>
    <p:extLst>
      <p:ext uri="{BB962C8B-B14F-4D97-AF65-F5344CB8AC3E}">
        <p14:creationId xmlns:p14="http://schemas.microsoft.com/office/powerpoint/2010/main" val="3875227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hlinkClick r:id="rId2"/>
          </p:cNvPr>
          <p:cNvPicPr>
            <a:picLocks noChangeAspect="1"/>
          </p:cNvPicPr>
          <p:nvPr/>
        </p:nvPicPr>
        <p:blipFill>
          <a:blip r:embed="rId3"/>
          <a:stretch>
            <a:fillRect/>
          </a:stretch>
        </p:blipFill>
        <p:spPr>
          <a:xfrm>
            <a:off x="374204" y="153361"/>
            <a:ext cx="11535062" cy="5393094"/>
          </a:xfrm>
          <a:prstGeom prst="rect">
            <a:avLst/>
          </a:prstGeom>
        </p:spPr>
      </p:pic>
      <p:sp>
        <p:nvSpPr>
          <p:cNvPr id="6" name="ZoneTexte 5"/>
          <p:cNvSpPr txBox="1"/>
          <p:nvPr/>
        </p:nvSpPr>
        <p:spPr>
          <a:xfrm>
            <a:off x="1184988" y="5859624"/>
            <a:ext cx="9890449" cy="369332"/>
          </a:xfrm>
          <a:prstGeom prst="rect">
            <a:avLst/>
          </a:prstGeom>
          <a:noFill/>
        </p:spPr>
        <p:txBody>
          <a:bodyPr wrap="square" rtlCol="0">
            <a:spAutoFit/>
          </a:bodyPr>
          <a:lstStyle/>
          <a:p>
            <a:pPr algn="ctr"/>
            <a:r>
              <a:rPr lang="fr-FR" dirty="0"/>
              <a:t>https://crem-initiatives-ecomobilite.gogocarto.fr/map#/carte/@50.10,2.99,8z?cat=all</a:t>
            </a:r>
          </a:p>
        </p:txBody>
      </p:sp>
    </p:spTree>
    <p:extLst>
      <p:ext uri="{BB962C8B-B14F-4D97-AF65-F5344CB8AC3E}">
        <p14:creationId xmlns:p14="http://schemas.microsoft.com/office/powerpoint/2010/main" val="2040836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701542" y="111200"/>
            <a:ext cx="8097380" cy="5953956"/>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602" y="1671897"/>
            <a:ext cx="3238500" cy="1485900"/>
          </a:xfrm>
          <a:prstGeom prst="rect">
            <a:avLst/>
          </a:prstGeom>
        </p:spPr>
      </p:pic>
      <p:sp>
        <p:nvSpPr>
          <p:cNvPr id="4" name="Rectangle 3"/>
          <p:cNvSpPr/>
          <p:nvPr/>
        </p:nvSpPr>
        <p:spPr>
          <a:xfrm>
            <a:off x="6662935" y="6065156"/>
            <a:ext cx="3488006" cy="369332"/>
          </a:xfrm>
          <a:prstGeom prst="rect">
            <a:avLst/>
          </a:prstGeom>
        </p:spPr>
        <p:txBody>
          <a:bodyPr wrap="none">
            <a:spAutoFit/>
          </a:bodyPr>
          <a:lstStyle/>
          <a:p>
            <a:r>
              <a:rPr lang="fr-FR" dirty="0"/>
              <a:t>https://mobiscol.org/cartographie/</a:t>
            </a:r>
          </a:p>
        </p:txBody>
      </p:sp>
    </p:spTree>
    <p:extLst>
      <p:ext uri="{BB962C8B-B14F-4D97-AF65-F5344CB8AC3E}">
        <p14:creationId xmlns:p14="http://schemas.microsoft.com/office/powerpoint/2010/main" val="31779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9" name="Google Shape;259;p19"/>
          <p:cNvSpPr txBox="1">
            <a:spLocks noGrp="1"/>
          </p:cNvSpPr>
          <p:nvPr>
            <p:ph type="body" idx="1"/>
          </p:nvPr>
        </p:nvSpPr>
        <p:spPr>
          <a:xfrm>
            <a:off x="1493304" y="2704236"/>
            <a:ext cx="6686550" cy="3394472"/>
          </a:xfrm>
          <a:prstGeom prst="rect">
            <a:avLst/>
          </a:prstGeom>
          <a:noFill/>
          <a:ln>
            <a:noFill/>
          </a:ln>
        </p:spPr>
        <p:txBody>
          <a:bodyPr spcFirstLastPara="1" wrap="square" lIns="68569" tIns="34275" rIns="68569" bIns="34275" anchor="t" anchorCtr="0">
            <a:normAutofit/>
          </a:bodyPr>
          <a:lstStyle/>
          <a:p>
            <a:pPr marL="61722" indent="0">
              <a:spcBef>
                <a:spcPts val="480"/>
              </a:spcBef>
              <a:buClr>
                <a:schemeClr val="dk1"/>
              </a:buClr>
              <a:buSzPts val="3200"/>
              <a:buNone/>
            </a:pPr>
            <a:r>
              <a:rPr lang="fr-FR" dirty="0" smtClean="0">
                <a:latin typeface="Calibri"/>
                <a:ea typeface="Calibri"/>
                <a:cs typeface="Calibri"/>
                <a:sym typeface="Calibri"/>
              </a:rPr>
              <a:t>Judicaël </a:t>
            </a:r>
            <a:r>
              <a:rPr lang="fr-FR" dirty="0" err="1" smtClean="0">
                <a:latin typeface="Calibri"/>
                <a:ea typeface="Calibri"/>
                <a:cs typeface="Calibri"/>
                <a:sym typeface="Calibri"/>
              </a:rPr>
              <a:t>Potonnec</a:t>
            </a:r>
            <a:r>
              <a:rPr lang="fr-FR" dirty="0" smtClean="0">
                <a:latin typeface="Calibri"/>
                <a:ea typeface="Calibri"/>
                <a:cs typeface="Calibri"/>
                <a:sym typeface="Calibri"/>
              </a:rPr>
              <a:t> </a:t>
            </a:r>
            <a:endParaRPr lang="fr-FR" dirty="0">
              <a:latin typeface="Calibri"/>
              <a:ea typeface="Calibri"/>
              <a:cs typeface="Calibri"/>
              <a:sym typeface="Calibri"/>
            </a:endParaRPr>
          </a:p>
          <a:p>
            <a:pPr marL="61722" indent="0">
              <a:spcBef>
                <a:spcPts val="480"/>
              </a:spcBef>
              <a:buClr>
                <a:schemeClr val="dk1"/>
              </a:buClr>
              <a:buSzPts val="3200"/>
              <a:buNone/>
            </a:pPr>
            <a:r>
              <a:rPr lang="fr-FR" sz="2000" dirty="0" smtClean="0">
                <a:latin typeface="Calibri"/>
                <a:ea typeface="Calibri"/>
                <a:cs typeface="Calibri"/>
                <a:sym typeface="Calibri"/>
                <a:hlinkClick r:id="rId3"/>
              </a:rPr>
              <a:t>Judicael.potonnec@ecomobilite.org</a:t>
            </a:r>
            <a:r>
              <a:rPr lang="fr-FR" sz="2000" dirty="0" smtClean="0">
                <a:latin typeface="Calibri"/>
                <a:ea typeface="Calibri"/>
                <a:cs typeface="Calibri"/>
                <a:sym typeface="Calibri"/>
              </a:rPr>
              <a:t> </a:t>
            </a:r>
            <a:r>
              <a:rPr lang="fr-FR" sz="2000" dirty="0">
                <a:latin typeface="Calibri"/>
                <a:ea typeface="Calibri"/>
                <a:cs typeface="Calibri"/>
                <a:sym typeface="Calibri"/>
              </a:rPr>
              <a:t>/ 03 20 52 97 58</a:t>
            </a:r>
          </a:p>
          <a:p>
            <a:pPr marL="318897">
              <a:spcBef>
                <a:spcPts val="480"/>
              </a:spcBef>
              <a:buClr>
                <a:schemeClr val="dk1"/>
              </a:buClr>
              <a:buSzPts val="3200"/>
            </a:pPr>
            <a:endParaRPr dirty="0"/>
          </a:p>
          <a:p>
            <a:pPr marL="318897" indent="-104775">
              <a:spcBef>
                <a:spcPts val="480"/>
              </a:spcBef>
              <a:buClr>
                <a:schemeClr val="dk1"/>
              </a:buClr>
              <a:buSzPts val="3200"/>
              <a:buNone/>
            </a:pPr>
            <a:endParaRPr dirty="0">
              <a:latin typeface="Calibri"/>
              <a:ea typeface="Calibri"/>
              <a:cs typeface="Calibri"/>
              <a:sym typeface="Calibri"/>
            </a:endParaRPr>
          </a:p>
          <a:p>
            <a:pPr marL="318897" indent="-171450">
              <a:spcBef>
                <a:spcPts val="270"/>
              </a:spcBef>
              <a:buClr>
                <a:schemeClr val="dk1"/>
              </a:buClr>
              <a:buSzPts val="1800"/>
              <a:buNone/>
            </a:pPr>
            <a:endParaRPr sz="1350" dirty="0">
              <a:latin typeface="Calibri"/>
              <a:ea typeface="Calibri"/>
              <a:cs typeface="Calibri"/>
              <a:sym typeface="Calibri"/>
            </a:endParaRPr>
          </a:p>
        </p:txBody>
      </p:sp>
      <p:sp>
        <p:nvSpPr>
          <p:cNvPr id="4" name="Google Shape;258;p19"/>
          <p:cNvSpPr txBox="1">
            <a:spLocks/>
          </p:cNvSpPr>
          <p:nvPr/>
        </p:nvSpPr>
        <p:spPr>
          <a:xfrm>
            <a:off x="1315812" y="1846986"/>
            <a:ext cx="6686550" cy="857250"/>
          </a:xfrm>
          <a:prstGeom prst="rect">
            <a:avLst/>
          </a:prstGeom>
          <a:noFill/>
          <a:ln>
            <a:noFill/>
          </a:ln>
        </p:spPr>
        <p:txBody>
          <a:bodyPr spcFirstLastPara="1" wrap="square" lIns="68569" tIns="34275" rIns="68569" bIns="34275" anchor="ctr" anchorCtr="0">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spcBef>
                <a:spcPts val="0"/>
              </a:spcBef>
              <a:buClr>
                <a:srgbClr val="FF0000"/>
              </a:buClr>
              <a:buSzPts val="4400"/>
            </a:pPr>
            <a:r>
              <a:rPr lang="fr-FR" sz="3600" b="1" dirty="0">
                <a:solidFill>
                  <a:srgbClr val="C00000"/>
                </a:solidFill>
                <a:latin typeface="Calibri"/>
                <a:sym typeface="Arial"/>
              </a:rPr>
              <a:t>MERCI POUR VOTRE ATTENTION</a:t>
            </a:r>
          </a:p>
        </p:txBody>
      </p:sp>
      <p:sp>
        <p:nvSpPr>
          <p:cNvPr id="2" name="Titre 1"/>
          <p:cNvSpPr>
            <a:spLocks noGrp="1"/>
          </p:cNvSpPr>
          <p:nvPr>
            <p:ph type="title"/>
          </p:nvPr>
        </p:nvSpPr>
        <p:spPr/>
        <p:txBody>
          <a:bodyPr/>
          <a:lstStyle/>
          <a:p>
            <a:endParaRPr lang="fr-FR" dirty="0"/>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7346" y="1620932"/>
            <a:ext cx="2647217" cy="1760400"/>
          </a:xfrm>
          <a:prstGeom prst="rect">
            <a:avLst/>
          </a:prstGeom>
        </p:spPr>
      </p:pic>
    </p:spTree>
    <p:extLst>
      <p:ext uri="{BB962C8B-B14F-4D97-AF65-F5344CB8AC3E}">
        <p14:creationId xmlns:p14="http://schemas.microsoft.com/office/powerpoint/2010/main" val="31198174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sque blan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614</Words>
  <Application>Microsoft Office PowerPoint</Application>
  <PresentationFormat>Grand écran</PresentationFormat>
  <Paragraphs>106</Paragraphs>
  <Slides>9</Slides>
  <Notes>4</Notes>
  <HiddenSlides>0</HiddenSlides>
  <MMClips>0</MMClips>
  <ScaleCrop>false</ScaleCrop>
  <HeadingPairs>
    <vt:vector size="6" baseType="variant">
      <vt:variant>
        <vt:lpstr>Polices utilisées</vt:lpstr>
      </vt:variant>
      <vt:variant>
        <vt:i4>9</vt:i4>
      </vt:variant>
      <vt:variant>
        <vt:lpstr>Thème</vt:lpstr>
      </vt:variant>
      <vt:variant>
        <vt:i4>3</vt:i4>
      </vt:variant>
      <vt:variant>
        <vt:lpstr>Titres des diapositives</vt:lpstr>
      </vt:variant>
      <vt:variant>
        <vt:i4>9</vt:i4>
      </vt:variant>
    </vt:vector>
  </HeadingPairs>
  <TitlesOfParts>
    <vt:vector size="21" baseType="lpstr">
      <vt:lpstr>Arial</vt:lpstr>
      <vt:lpstr>Calibri</vt:lpstr>
      <vt:lpstr>Calibri Light</vt:lpstr>
      <vt:lpstr>Impact</vt:lpstr>
      <vt:lpstr>Ruddy</vt:lpstr>
      <vt:lpstr>Sarabun</vt:lpstr>
      <vt:lpstr>Segoe UI</vt:lpstr>
      <vt:lpstr>Tahoma</vt:lpstr>
      <vt:lpstr>Times New Roman</vt:lpstr>
      <vt:lpstr>Thème Office</vt:lpstr>
      <vt:lpstr>Masque blanc</vt:lpstr>
      <vt:lpstr>2_Thème Office</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SYNTHESE ENQUETE RUE AUX ENFANTS</dc:title>
  <dc:creator>pc</dc:creator>
  <cp:lastModifiedBy>pc</cp:lastModifiedBy>
  <cp:revision>21</cp:revision>
  <cp:lastPrinted>2023-09-27T13:02:50Z</cp:lastPrinted>
  <dcterms:created xsi:type="dcterms:W3CDTF">2023-09-21T09:37:10Z</dcterms:created>
  <dcterms:modified xsi:type="dcterms:W3CDTF">2023-10-03T16:45:11Z</dcterms:modified>
</cp:coreProperties>
</file>