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41"/>
  </p:notesMasterIdLst>
  <p:handoutMasterIdLst>
    <p:handoutMasterId r:id="rId42"/>
  </p:handoutMasterIdLst>
  <p:sldIdLst>
    <p:sldId id="340" r:id="rId2"/>
    <p:sldId id="256" r:id="rId3"/>
    <p:sldId id="336" r:id="rId4"/>
    <p:sldId id="257" r:id="rId5"/>
    <p:sldId id="335" r:id="rId6"/>
    <p:sldId id="332" r:id="rId7"/>
    <p:sldId id="312" r:id="rId8"/>
    <p:sldId id="269" r:id="rId9"/>
    <p:sldId id="287" r:id="rId10"/>
    <p:sldId id="270" r:id="rId11"/>
    <p:sldId id="353" r:id="rId12"/>
    <p:sldId id="271" r:id="rId13"/>
    <p:sldId id="355" r:id="rId14"/>
    <p:sldId id="356" r:id="rId15"/>
    <p:sldId id="364" r:id="rId16"/>
    <p:sldId id="348" r:id="rId17"/>
    <p:sldId id="380" r:id="rId18"/>
    <p:sldId id="278" r:id="rId19"/>
    <p:sldId id="289" r:id="rId20"/>
    <p:sldId id="349" r:id="rId21"/>
    <p:sldId id="357" r:id="rId22"/>
    <p:sldId id="350" r:id="rId23"/>
    <p:sldId id="361" r:id="rId24"/>
    <p:sldId id="362" r:id="rId25"/>
    <p:sldId id="363" r:id="rId26"/>
    <p:sldId id="358" r:id="rId27"/>
    <p:sldId id="373" r:id="rId28"/>
    <p:sldId id="374" r:id="rId29"/>
    <p:sldId id="375" r:id="rId30"/>
    <p:sldId id="376" r:id="rId31"/>
    <p:sldId id="377" r:id="rId32"/>
    <p:sldId id="378" r:id="rId33"/>
    <p:sldId id="379" r:id="rId34"/>
    <p:sldId id="351" r:id="rId35"/>
    <p:sldId id="352" r:id="rId36"/>
    <p:sldId id="372" r:id="rId37"/>
    <p:sldId id="280" r:id="rId38"/>
    <p:sldId id="371" r:id="rId39"/>
    <p:sldId id="38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66CBBA"/>
    <a:srgbClr val="66C1BF"/>
    <a:srgbClr val="009A9B"/>
    <a:srgbClr val="81B5A8"/>
    <a:srgbClr val="53A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5" autoAdjust="0"/>
    <p:restoredTop sz="92727" autoAdjust="0"/>
  </p:normalViewPr>
  <p:slideViewPr>
    <p:cSldViewPr snapToGrid="0">
      <p:cViewPr varScale="1">
        <p:scale>
          <a:sx n="69" d="100"/>
          <a:sy n="69" d="100"/>
        </p:scale>
        <p:origin x="5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57D34-938F-47E9-9A89-53CB69ED8A98}" type="doc">
      <dgm:prSet loTypeId="urn:microsoft.com/office/officeart/2005/8/layout/hProcess9" loCatId="process" qsTypeId="urn:microsoft.com/office/officeart/2005/8/quickstyle/simple1" qsCatId="simple" csTypeId="urn:microsoft.com/office/officeart/2005/8/colors/accent1_2" csCatId="accent1" phldr="1"/>
      <dgm:spPr/>
    </dgm:pt>
    <dgm:pt modelId="{5D15CB75-D6DD-4F82-B00B-923470E2561E}">
      <dgm:prSet phldrT="[Texte]" custT="1"/>
      <dgm:spPr/>
      <dgm:t>
        <a:bodyPr/>
        <a:lstStyle/>
        <a:p>
          <a:r>
            <a:rPr lang="fr-FR" sz="2000" b="1" dirty="0" smtClean="0"/>
            <a:t>Les PDES : contexte, enjeux et méthodologie </a:t>
          </a:r>
        </a:p>
        <a:p>
          <a:r>
            <a:rPr lang="fr-FR" sz="2000" b="1" dirty="0" smtClean="0"/>
            <a:t>(par bassins)</a:t>
          </a:r>
          <a:endParaRPr lang="fr-FR" sz="2000" dirty="0"/>
        </a:p>
      </dgm:t>
    </dgm:pt>
    <dgm:pt modelId="{20186570-98ED-4C6D-B5C0-113DE2940055}" type="parTrans" cxnId="{50F3EE61-6395-4C0B-8FA2-3C40AA6942F1}">
      <dgm:prSet/>
      <dgm:spPr/>
      <dgm:t>
        <a:bodyPr/>
        <a:lstStyle/>
        <a:p>
          <a:endParaRPr lang="fr-FR" sz="3200"/>
        </a:p>
      </dgm:t>
    </dgm:pt>
    <dgm:pt modelId="{8D61B4C9-FB39-413C-8D13-71FFE2D9ED61}" type="sibTrans" cxnId="{50F3EE61-6395-4C0B-8FA2-3C40AA6942F1}">
      <dgm:prSet/>
      <dgm:spPr/>
      <dgm:t>
        <a:bodyPr/>
        <a:lstStyle/>
        <a:p>
          <a:endParaRPr lang="fr-FR" sz="3200"/>
        </a:p>
      </dgm:t>
    </dgm:pt>
    <dgm:pt modelId="{31777AA2-C64A-4506-A1AF-C5A43F01B2C6}">
      <dgm:prSet phldrT="[Texte]" custT="1"/>
      <dgm:spPr>
        <a:ln w="76200">
          <a:solidFill>
            <a:srgbClr val="E30613"/>
          </a:solidFill>
        </a:ln>
      </dgm:spPr>
      <dgm:t>
        <a:bodyPr/>
        <a:lstStyle/>
        <a:p>
          <a:r>
            <a:rPr lang="fr-FR" sz="2000" b="1" dirty="0" smtClean="0"/>
            <a:t>La mobilité sur le territoire de mon collège </a:t>
          </a:r>
          <a:endParaRPr lang="fr-FR" sz="2000" dirty="0" smtClean="0"/>
        </a:p>
        <a:p>
          <a:r>
            <a:rPr lang="fr-FR" sz="2000" b="1" i="1" dirty="0" smtClean="0"/>
            <a:t>Etat des lieux, acteurs, leviers d’actions pour mon PDES</a:t>
          </a:r>
        </a:p>
        <a:p>
          <a:r>
            <a:rPr lang="fr-FR" sz="2000" b="1" i="0" dirty="0" smtClean="0"/>
            <a:t>(par districts)</a:t>
          </a:r>
          <a:endParaRPr lang="fr-FR" sz="2000" i="0" dirty="0"/>
        </a:p>
      </dgm:t>
    </dgm:pt>
    <dgm:pt modelId="{C66D5F7A-A441-4517-BB43-936A51585926}" type="parTrans" cxnId="{F0C6EA62-930E-4F64-A119-C4F640AC22B3}">
      <dgm:prSet/>
      <dgm:spPr/>
      <dgm:t>
        <a:bodyPr/>
        <a:lstStyle/>
        <a:p>
          <a:endParaRPr lang="fr-FR" sz="3200"/>
        </a:p>
      </dgm:t>
    </dgm:pt>
    <dgm:pt modelId="{6FF1FA26-1BB7-452E-954A-B8BA122C8851}" type="sibTrans" cxnId="{F0C6EA62-930E-4F64-A119-C4F640AC22B3}">
      <dgm:prSet/>
      <dgm:spPr/>
      <dgm:t>
        <a:bodyPr/>
        <a:lstStyle/>
        <a:p>
          <a:endParaRPr lang="fr-FR" sz="3200"/>
        </a:p>
      </dgm:t>
    </dgm:pt>
    <dgm:pt modelId="{05334281-6252-4B88-87B6-350F5AC1648B}">
      <dgm:prSet phldrT="[Texte]" custT="1"/>
      <dgm:spPr>
        <a:ln w="76200">
          <a:solidFill>
            <a:srgbClr val="E30613"/>
          </a:solidFill>
        </a:ln>
      </dgm:spPr>
      <dgm:t>
        <a:bodyPr/>
        <a:lstStyle/>
        <a:p>
          <a:r>
            <a:rPr lang="fr-FR" sz="1400" u="sng" smtClean="0"/>
            <a:t>Objectif </a:t>
          </a:r>
          <a:r>
            <a:rPr lang="fr-FR" sz="1400" smtClean="0"/>
            <a:t>: </a:t>
          </a:r>
          <a:endParaRPr lang="fr-FR" sz="1400" i="0" dirty="0"/>
        </a:p>
      </dgm:t>
    </dgm:pt>
    <dgm:pt modelId="{450E496C-3BAE-482D-AF5C-CF340B6271A6}" type="parTrans" cxnId="{D51EE92C-159D-4CEC-8D86-31C5087CD2C5}">
      <dgm:prSet/>
      <dgm:spPr/>
      <dgm:t>
        <a:bodyPr/>
        <a:lstStyle/>
        <a:p>
          <a:endParaRPr lang="fr-FR" sz="3200"/>
        </a:p>
      </dgm:t>
    </dgm:pt>
    <dgm:pt modelId="{6D748DD9-5463-4EF4-BDD2-A7E33D8CBC74}" type="sibTrans" cxnId="{D51EE92C-159D-4CEC-8D86-31C5087CD2C5}">
      <dgm:prSet/>
      <dgm:spPr/>
      <dgm:t>
        <a:bodyPr/>
        <a:lstStyle/>
        <a:p>
          <a:endParaRPr lang="fr-FR" sz="3200"/>
        </a:p>
      </dgm:t>
    </dgm:pt>
    <dgm:pt modelId="{EC2C7E28-49C0-4739-85CF-5C0FBD3750C5}">
      <dgm:prSet custT="1"/>
      <dgm:spPr>
        <a:ln w="76200">
          <a:solidFill>
            <a:srgbClr val="E30613"/>
          </a:solidFill>
        </a:ln>
      </dgm:spPr>
      <dgm:t>
        <a:bodyPr/>
        <a:lstStyle/>
        <a:p>
          <a:r>
            <a:rPr lang="fr-FR" sz="14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dirty="0"/>
        </a:p>
      </dgm:t>
    </dgm:pt>
    <dgm:pt modelId="{627777DC-172B-4F1C-9E84-932B9D67D160}" type="parTrans" cxnId="{72E8B2EC-EF3A-4D4F-BD13-BA780059A79E}">
      <dgm:prSet/>
      <dgm:spPr/>
      <dgm:t>
        <a:bodyPr/>
        <a:lstStyle/>
        <a:p>
          <a:endParaRPr lang="fr-FR" sz="3200"/>
        </a:p>
      </dgm:t>
    </dgm:pt>
    <dgm:pt modelId="{A8EFD357-1C76-424F-B9B9-33A701B9FD90}" type="sibTrans" cxnId="{72E8B2EC-EF3A-4D4F-BD13-BA780059A79E}">
      <dgm:prSet/>
      <dgm:spPr/>
      <dgm:t>
        <a:bodyPr/>
        <a:lstStyle/>
        <a:p>
          <a:endParaRPr lang="fr-FR" sz="3200"/>
        </a:p>
      </dgm:t>
    </dgm:pt>
    <dgm:pt modelId="{108868BD-8148-4096-90AE-2FB155565A0E}">
      <dgm:prSet custT="1"/>
      <dgm:spPr>
        <a:ln w="76200">
          <a:solidFill>
            <a:srgbClr val="E30613"/>
          </a:solidFill>
        </a:ln>
      </dgm:spPr>
      <dgm:t>
        <a:bodyPr/>
        <a:lstStyle/>
        <a:p>
          <a:r>
            <a:rPr lang="fr-FR" sz="1400" dirty="0" smtClean="0"/>
            <a:t>Favoriser les échanges et coopérations ultérieures entre les collectivités locales et les collèges.</a:t>
          </a:r>
          <a:endParaRPr lang="fr-FR" sz="1400" dirty="0"/>
        </a:p>
      </dgm:t>
    </dgm:pt>
    <dgm:pt modelId="{CCE74D78-86DA-4625-9F88-58FEF7C6977A}" type="parTrans" cxnId="{EBE4F379-ED70-411F-BA03-6F298E24604F}">
      <dgm:prSet/>
      <dgm:spPr/>
      <dgm:t>
        <a:bodyPr/>
        <a:lstStyle/>
        <a:p>
          <a:endParaRPr lang="fr-FR" sz="3200"/>
        </a:p>
      </dgm:t>
    </dgm:pt>
    <dgm:pt modelId="{9EF51799-950A-4727-9EE0-A566288E36D0}" type="sibTrans" cxnId="{EBE4F379-ED70-411F-BA03-6F298E24604F}">
      <dgm:prSet/>
      <dgm:spPr/>
      <dgm:t>
        <a:bodyPr/>
        <a:lstStyle/>
        <a:p>
          <a:endParaRPr lang="fr-FR" sz="3200"/>
        </a:p>
      </dgm:t>
    </dgm:pt>
    <dgm:pt modelId="{3F8E1C89-C3FE-4E67-8895-FE0051D94E19}">
      <dgm:prSet phldrT="[Texte]" custT="1"/>
      <dgm:spPr/>
      <dgm:t>
        <a:bodyPr/>
        <a:lstStyle/>
        <a:p>
          <a:r>
            <a:rPr lang="fr-FR" sz="1400" dirty="0" smtClean="0"/>
            <a:t>Présenter dans les grandes lignes les arguments en faveur de l’</a:t>
          </a:r>
          <a:r>
            <a:rPr lang="fr-FR" sz="1400" dirty="0" err="1" smtClean="0"/>
            <a:t>écomobilité</a:t>
          </a:r>
          <a:r>
            <a:rPr lang="fr-FR" sz="1400" dirty="0" smtClean="0"/>
            <a:t>, le contexte règlementaire qui encadre les PDES et expliquer la démarche en cours de labélisation par le Rectorat. </a:t>
          </a:r>
          <a:endParaRPr lang="fr-FR" sz="1400" dirty="0"/>
        </a:p>
      </dgm:t>
    </dgm:pt>
    <dgm:pt modelId="{B0DEC177-4222-4EFA-B3F6-225D6455C28A}" type="parTrans" cxnId="{1A9E3C90-4BB3-44B1-9187-D2BB6D648ACB}">
      <dgm:prSet/>
      <dgm:spPr/>
      <dgm:t>
        <a:bodyPr/>
        <a:lstStyle/>
        <a:p>
          <a:endParaRPr lang="fr-FR" sz="3200"/>
        </a:p>
      </dgm:t>
    </dgm:pt>
    <dgm:pt modelId="{4D11160B-4746-4391-A7EE-626B8AB7013B}" type="sibTrans" cxnId="{1A9E3C90-4BB3-44B1-9187-D2BB6D648ACB}">
      <dgm:prSet/>
      <dgm:spPr/>
      <dgm:t>
        <a:bodyPr/>
        <a:lstStyle/>
        <a:p>
          <a:endParaRPr lang="fr-FR" sz="3200"/>
        </a:p>
      </dgm:t>
    </dgm:pt>
    <dgm:pt modelId="{C2880E60-E1D7-45EC-9F53-C6C240F14FAA}">
      <dgm:prSet custT="1"/>
      <dgm:spPr/>
      <dgm:t>
        <a:bodyPr/>
        <a:lstStyle/>
        <a:p>
          <a:r>
            <a:rPr lang="fr-FR" sz="1400" dirty="0" smtClean="0"/>
            <a:t>Cette partie introductive sera complétée par l’envoi d’un </a:t>
          </a:r>
          <a:r>
            <a:rPr lang="fr-FR" sz="1400" b="1" dirty="0" smtClean="0"/>
            <a:t>kit du référent PDES</a:t>
          </a:r>
          <a:r>
            <a:rPr lang="fr-FR" sz="1400" dirty="0" smtClean="0"/>
            <a:t> qui contiendra les éléments utiles à sa compréhension et sa mise en œuvre. </a:t>
          </a:r>
          <a:endParaRPr lang="fr-FR" sz="1400" dirty="0"/>
        </a:p>
      </dgm:t>
    </dgm:pt>
    <dgm:pt modelId="{1BE72742-C571-4C6B-8372-DA8CCA30139B}" type="parTrans" cxnId="{E9B3BC18-9FDF-4D01-95EE-D588E948D021}">
      <dgm:prSet/>
      <dgm:spPr/>
      <dgm:t>
        <a:bodyPr/>
        <a:lstStyle/>
        <a:p>
          <a:endParaRPr lang="fr-FR" sz="3200"/>
        </a:p>
      </dgm:t>
    </dgm:pt>
    <dgm:pt modelId="{F91F685D-808F-4A41-A018-5A22D8F5F9C0}" type="sibTrans" cxnId="{E9B3BC18-9FDF-4D01-95EE-D588E948D021}">
      <dgm:prSet/>
      <dgm:spPr/>
      <dgm:t>
        <a:bodyPr/>
        <a:lstStyle/>
        <a:p>
          <a:endParaRPr lang="fr-FR" sz="3200"/>
        </a:p>
      </dgm:t>
    </dgm:pt>
    <dgm:pt modelId="{AA24F191-6DED-438E-82E7-A23AE4A50022}">
      <dgm:prSet custT="1"/>
      <dgm:spPr/>
      <dgm:t>
        <a:bodyPr/>
        <a:lstStyle/>
        <a:p>
          <a:r>
            <a:rPr lang="fr-FR" sz="1400" dirty="0" smtClean="0"/>
            <a:t>Il est proposé que les participants puissent poser leurs questions en ligne pendant l’intervention et que celles-ci alimenteront le déroulé des rencontres suivantes.</a:t>
          </a:r>
          <a:endParaRPr lang="fr-FR" sz="1400" dirty="0"/>
        </a:p>
      </dgm:t>
    </dgm:pt>
    <dgm:pt modelId="{55D62DB7-2B09-41F4-B4D5-CBD2407BFF5F}" type="parTrans" cxnId="{0B07ED60-745E-4B12-B3DF-AD67048E5865}">
      <dgm:prSet/>
      <dgm:spPr/>
      <dgm:t>
        <a:bodyPr/>
        <a:lstStyle/>
        <a:p>
          <a:endParaRPr lang="fr-FR" sz="3200"/>
        </a:p>
      </dgm:t>
    </dgm:pt>
    <dgm:pt modelId="{195F496D-AEE9-483E-AE8A-7FA447D2DA0B}" type="sibTrans" cxnId="{0B07ED60-745E-4B12-B3DF-AD67048E5865}">
      <dgm:prSet/>
      <dgm:spPr/>
      <dgm:t>
        <a:bodyPr/>
        <a:lstStyle/>
        <a:p>
          <a:endParaRPr lang="fr-FR" sz="3200"/>
        </a:p>
      </dgm:t>
    </dgm:pt>
    <dgm:pt modelId="{CCE2FC43-1374-4547-B20E-A435210DE6BB}">
      <dgm:prSet custT="1"/>
      <dgm:spPr/>
      <dgm:t>
        <a:bodyPr/>
        <a:lstStyle/>
        <a:p>
          <a:r>
            <a:rPr lang="fr-FR" sz="1400" dirty="0" smtClean="0"/>
            <a:t>Tester les connaissances des référents et leur sensibilité aux questions relatives à l’</a:t>
          </a:r>
          <a:r>
            <a:rPr lang="fr-FR" sz="1400" dirty="0" err="1" smtClean="0"/>
            <a:t>écomobilité</a:t>
          </a:r>
          <a:r>
            <a:rPr lang="fr-FR" sz="1400" dirty="0" smtClean="0"/>
            <a:t>  </a:t>
          </a:r>
          <a:endParaRPr lang="fr-FR" sz="1400" dirty="0"/>
        </a:p>
      </dgm:t>
    </dgm:pt>
    <dgm:pt modelId="{FA608E72-A73A-457A-A91B-84F6E62BAB9A}" type="parTrans" cxnId="{44E9B8AA-18B6-485C-B96A-830FED35578F}">
      <dgm:prSet/>
      <dgm:spPr/>
      <dgm:t>
        <a:bodyPr/>
        <a:lstStyle/>
        <a:p>
          <a:endParaRPr lang="fr-FR" sz="3200"/>
        </a:p>
      </dgm:t>
    </dgm:pt>
    <dgm:pt modelId="{641DDAF0-9FDB-482E-8F07-75B26FC63F1B}" type="sibTrans" cxnId="{44E9B8AA-18B6-485C-B96A-830FED35578F}">
      <dgm:prSet/>
      <dgm:spPr/>
      <dgm:t>
        <a:bodyPr/>
        <a:lstStyle/>
        <a:p>
          <a:endParaRPr lang="fr-FR" sz="3200"/>
        </a:p>
      </dgm:t>
    </dgm:pt>
    <dgm:pt modelId="{D19396C1-2173-4ED7-BBE4-2289F17BD8FA}">
      <dgm:prSet phldrT="[Texte]" custT="1"/>
      <dgm:spPr/>
      <dgm:t>
        <a:bodyPr/>
        <a:lstStyle/>
        <a:p>
          <a:r>
            <a:rPr lang="fr-FR" sz="1400" u="sng" dirty="0" smtClean="0"/>
            <a:t>Objectifs : </a:t>
          </a:r>
          <a:endParaRPr lang="fr-FR" sz="1400" u="sng" dirty="0"/>
        </a:p>
      </dgm:t>
    </dgm:pt>
    <dgm:pt modelId="{FED092B0-CA4A-448B-BB54-70200E727B80}" type="parTrans" cxnId="{FC0BE6C9-25D7-48FD-95C1-9FCB51F19D4F}">
      <dgm:prSet/>
      <dgm:spPr/>
      <dgm:t>
        <a:bodyPr/>
        <a:lstStyle/>
        <a:p>
          <a:endParaRPr lang="fr-FR" sz="3200"/>
        </a:p>
      </dgm:t>
    </dgm:pt>
    <dgm:pt modelId="{5C0B259C-3E29-445D-91DF-F7318ED44759}" type="sibTrans" cxnId="{FC0BE6C9-25D7-48FD-95C1-9FCB51F19D4F}">
      <dgm:prSet/>
      <dgm:spPr/>
      <dgm:t>
        <a:bodyPr/>
        <a:lstStyle/>
        <a:p>
          <a:endParaRPr lang="fr-FR" sz="3200"/>
        </a:p>
      </dgm:t>
    </dgm:pt>
    <dgm:pt modelId="{83580594-C158-4431-B9D9-9146DFFB2C54}" type="pres">
      <dgm:prSet presAssocID="{B3E57D34-938F-47E9-9A89-53CB69ED8A98}" presName="CompostProcess" presStyleCnt="0">
        <dgm:presLayoutVars>
          <dgm:dir/>
          <dgm:resizeHandles val="exact"/>
        </dgm:presLayoutVars>
      </dgm:prSet>
      <dgm:spPr/>
    </dgm:pt>
    <dgm:pt modelId="{209060AF-CF2E-4642-BD95-666179387287}" type="pres">
      <dgm:prSet presAssocID="{B3E57D34-938F-47E9-9A89-53CB69ED8A98}" presName="arrow" presStyleLbl="bgShp" presStyleIdx="0" presStyleCnt="1" custLinFactNeighborX="4" custLinFactNeighborY="-2880"/>
      <dgm:spPr/>
    </dgm:pt>
    <dgm:pt modelId="{49AFF414-D80D-4742-8249-FD0A892D830D}" type="pres">
      <dgm:prSet presAssocID="{B3E57D34-938F-47E9-9A89-53CB69ED8A98}" presName="linearProcess" presStyleCnt="0"/>
      <dgm:spPr/>
    </dgm:pt>
    <dgm:pt modelId="{E8A316A8-1054-496A-92CF-1E60C63C8ED0}" type="pres">
      <dgm:prSet presAssocID="{5D15CB75-D6DD-4F82-B00B-923470E2561E}" presName="textNode" presStyleLbl="node1" presStyleIdx="0" presStyleCnt="2" custScaleY="178776">
        <dgm:presLayoutVars>
          <dgm:bulletEnabled val="1"/>
        </dgm:presLayoutVars>
      </dgm:prSet>
      <dgm:spPr/>
      <dgm:t>
        <a:bodyPr/>
        <a:lstStyle/>
        <a:p>
          <a:endParaRPr lang="fr-FR"/>
        </a:p>
      </dgm:t>
    </dgm:pt>
    <dgm:pt modelId="{A4F98AEB-76A9-483A-8195-3235844475E3}" type="pres">
      <dgm:prSet presAssocID="{8D61B4C9-FB39-413C-8D13-71FFE2D9ED61}" presName="sibTrans" presStyleCnt="0"/>
      <dgm:spPr/>
    </dgm:pt>
    <dgm:pt modelId="{6FC73C8D-0EB3-4CAC-AF55-CABE4DCAFFCE}" type="pres">
      <dgm:prSet presAssocID="{31777AA2-C64A-4506-A1AF-C5A43F01B2C6}" presName="textNode" presStyleLbl="node1" presStyleIdx="1" presStyleCnt="2" custScaleY="159221">
        <dgm:presLayoutVars>
          <dgm:bulletEnabled val="1"/>
        </dgm:presLayoutVars>
      </dgm:prSet>
      <dgm:spPr/>
      <dgm:t>
        <a:bodyPr/>
        <a:lstStyle/>
        <a:p>
          <a:endParaRPr lang="fr-FR"/>
        </a:p>
      </dgm:t>
    </dgm:pt>
  </dgm:ptLst>
  <dgm:cxnLst>
    <dgm:cxn modelId="{6D99BAD5-DE52-46C8-A5D5-6D7985F50CCF}" type="presOf" srcId="{EC2C7E28-49C0-4739-85CF-5C0FBD3750C5}" destId="{6FC73C8D-0EB3-4CAC-AF55-CABE4DCAFFCE}" srcOrd="0" destOrd="2" presId="urn:microsoft.com/office/officeart/2005/8/layout/hProcess9"/>
    <dgm:cxn modelId="{DD0911A0-681E-4181-B835-66575034090B}" type="presOf" srcId="{C2880E60-E1D7-45EC-9F53-C6C240F14FAA}" destId="{E8A316A8-1054-496A-92CF-1E60C63C8ED0}" srcOrd="0" destOrd="3" presId="urn:microsoft.com/office/officeart/2005/8/layout/hProcess9"/>
    <dgm:cxn modelId="{EBE4F379-ED70-411F-BA03-6F298E24604F}" srcId="{05334281-6252-4B88-87B6-350F5AC1648B}" destId="{108868BD-8148-4096-90AE-2FB155565A0E}" srcOrd="1" destOrd="0" parTransId="{CCE74D78-86DA-4625-9F88-58FEF7C6977A}" sibTransId="{9EF51799-950A-4727-9EE0-A566288E36D0}"/>
    <dgm:cxn modelId="{1881448F-AE4E-4FCA-A413-4BA0F75E0A01}" type="presOf" srcId="{108868BD-8148-4096-90AE-2FB155565A0E}" destId="{6FC73C8D-0EB3-4CAC-AF55-CABE4DCAFFCE}" srcOrd="0" destOrd="3" presId="urn:microsoft.com/office/officeart/2005/8/layout/hProcess9"/>
    <dgm:cxn modelId="{0CE6ADA6-B205-40B9-A70A-7C2429F61166}" type="presOf" srcId="{5D15CB75-D6DD-4F82-B00B-923470E2561E}" destId="{E8A316A8-1054-496A-92CF-1E60C63C8ED0}" srcOrd="0" destOrd="0" presId="urn:microsoft.com/office/officeart/2005/8/layout/hProcess9"/>
    <dgm:cxn modelId="{E9B3BC18-9FDF-4D01-95EE-D588E948D021}" srcId="{D19396C1-2173-4ED7-BBE4-2289F17BD8FA}" destId="{C2880E60-E1D7-45EC-9F53-C6C240F14FAA}" srcOrd="1" destOrd="0" parTransId="{1BE72742-C571-4C6B-8372-DA8CCA30139B}" sibTransId="{F91F685D-808F-4A41-A018-5A22D8F5F9C0}"/>
    <dgm:cxn modelId="{2CB21E52-3859-4942-BBC7-D7CE24E543F5}" type="presOf" srcId="{AA24F191-6DED-438E-82E7-A23AE4A50022}" destId="{E8A316A8-1054-496A-92CF-1E60C63C8ED0}" srcOrd="0" destOrd="4" presId="urn:microsoft.com/office/officeart/2005/8/layout/hProcess9"/>
    <dgm:cxn modelId="{D51EE92C-159D-4CEC-8D86-31C5087CD2C5}" srcId="{31777AA2-C64A-4506-A1AF-C5A43F01B2C6}" destId="{05334281-6252-4B88-87B6-350F5AC1648B}" srcOrd="0" destOrd="0" parTransId="{450E496C-3BAE-482D-AF5C-CF340B6271A6}" sibTransId="{6D748DD9-5463-4EF4-BDD2-A7E33D8CBC74}"/>
    <dgm:cxn modelId="{FC0BE6C9-25D7-48FD-95C1-9FCB51F19D4F}" srcId="{5D15CB75-D6DD-4F82-B00B-923470E2561E}" destId="{D19396C1-2173-4ED7-BBE4-2289F17BD8FA}" srcOrd="0" destOrd="0" parTransId="{FED092B0-CA4A-448B-BB54-70200E727B80}" sibTransId="{5C0B259C-3E29-445D-91DF-F7318ED44759}"/>
    <dgm:cxn modelId="{1A9E3C90-4BB3-44B1-9187-D2BB6D648ACB}" srcId="{D19396C1-2173-4ED7-BBE4-2289F17BD8FA}" destId="{3F8E1C89-C3FE-4E67-8895-FE0051D94E19}" srcOrd="0" destOrd="0" parTransId="{B0DEC177-4222-4EFA-B3F6-225D6455C28A}" sibTransId="{4D11160B-4746-4391-A7EE-626B8AB7013B}"/>
    <dgm:cxn modelId="{2896C9ED-2B72-4440-9C66-2B7879A62529}" type="presOf" srcId="{31777AA2-C64A-4506-A1AF-C5A43F01B2C6}" destId="{6FC73C8D-0EB3-4CAC-AF55-CABE4DCAFFCE}" srcOrd="0" destOrd="0" presId="urn:microsoft.com/office/officeart/2005/8/layout/hProcess9"/>
    <dgm:cxn modelId="{50F3EE61-6395-4C0B-8FA2-3C40AA6942F1}" srcId="{B3E57D34-938F-47E9-9A89-53CB69ED8A98}" destId="{5D15CB75-D6DD-4F82-B00B-923470E2561E}" srcOrd="0" destOrd="0" parTransId="{20186570-98ED-4C6D-B5C0-113DE2940055}" sibTransId="{8D61B4C9-FB39-413C-8D13-71FFE2D9ED61}"/>
    <dgm:cxn modelId="{D089A7B5-879B-40D4-8F44-7E1ADDC95BCD}" type="presOf" srcId="{05334281-6252-4B88-87B6-350F5AC1648B}" destId="{6FC73C8D-0EB3-4CAC-AF55-CABE4DCAFFCE}" srcOrd="0" destOrd="1" presId="urn:microsoft.com/office/officeart/2005/8/layout/hProcess9"/>
    <dgm:cxn modelId="{BB65B748-1890-41A5-8A2F-CF5F830E5ADA}" type="presOf" srcId="{D19396C1-2173-4ED7-BBE4-2289F17BD8FA}" destId="{E8A316A8-1054-496A-92CF-1E60C63C8ED0}" srcOrd="0" destOrd="1" presId="urn:microsoft.com/office/officeart/2005/8/layout/hProcess9"/>
    <dgm:cxn modelId="{F0C6EA62-930E-4F64-A119-C4F640AC22B3}" srcId="{B3E57D34-938F-47E9-9A89-53CB69ED8A98}" destId="{31777AA2-C64A-4506-A1AF-C5A43F01B2C6}" srcOrd="1" destOrd="0" parTransId="{C66D5F7A-A441-4517-BB43-936A51585926}" sibTransId="{6FF1FA26-1BB7-452E-954A-B8BA122C8851}"/>
    <dgm:cxn modelId="{35E813AE-1440-46D7-8723-89E0093EFDF1}" type="presOf" srcId="{CCE2FC43-1374-4547-B20E-A435210DE6BB}" destId="{E8A316A8-1054-496A-92CF-1E60C63C8ED0}" srcOrd="0" destOrd="5" presId="urn:microsoft.com/office/officeart/2005/8/layout/hProcess9"/>
    <dgm:cxn modelId="{44E9B8AA-18B6-485C-B96A-830FED35578F}" srcId="{D19396C1-2173-4ED7-BBE4-2289F17BD8FA}" destId="{CCE2FC43-1374-4547-B20E-A435210DE6BB}" srcOrd="3" destOrd="0" parTransId="{FA608E72-A73A-457A-A91B-84F6E62BAB9A}" sibTransId="{641DDAF0-9FDB-482E-8F07-75B26FC63F1B}"/>
    <dgm:cxn modelId="{72E8B2EC-EF3A-4D4F-BD13-BA780059A79E}" srcId="{05334281-6252-4B88-87B6-350F5AC1648B}" destId="{EC2C7E28-49C0-4739-85CF-5C0FBD3750C5}" srcOrd="0" destOrd="0" parTransId="{627777DC-172B-4F1C-9E84-932B9D67D160}" sibTransId="{A8EFD357-1C76-424F-B9B9-33A701B9FD90}"/>
    <dgm:cxn modelId="{4329DD41-EDD7-4D0F-A16B-B354A5C49BD4}" type="presOf" srcId="{B3E57D34-938F-47E9-9A89-53CB69ED8A98}" destId="{83580594-C158-4431-B9D9-9146DFFB2C54}" srcOrd="0" destOrd="0" presId="urn:microsoft.com/office/officeart/2005/8/layout/hProcess9"/>
    <dgm:cxn modelId="{F064F69E-53C8-43D2-92BC-F43E48FD69BA}" type="presOf" srcId="{3F8E1C89-C3FE-4E67-8895-FE0051D94E19}" destId="{E8A316A8-1054-496A-92CF-1E60C63C8ED0}" srcOrd="0" destOrd="2" presId="urn:microsoft.com/office/officeart/2005/8/layout/hProcess9"/>
    <dgm:cxn modelId="{0B07ED60-745E-4B12-B3DF-AD67048E5865}" srcId="{D19396C1-2173-4ED7-BBE4-2289F17BD8FA}" destId="{AA24F191-6DED-438E-82E7-A23AE4A50022}" srcOrd="2" destOrd="0" parTransId="{55D62DB7-2B09-41F4-B4D5-CBD2407BFF5F}" sibTransId="{195F496D-AEE9-483E-AE8A-7FA447D2DA0B}"/>
    <dgm:cxn modelId="{9FA159B3-D243-48B4-AEE4-4688FEB0DEAB}" type="presParOf" srcId="{83580594-C158-4431-B9D9-9146DFFB2C54}" destId="{209060AF-CF2E-4642-BD95-666179387287}" srcOrd="0" destOrd="0" presId="urn:microsoft.com/office/officeart/2005/8/layout/hProcess9"/>
    <dgm:cxn modelId="{8E39236A-5645-4DCA-B233-4392A2799853}" type="presParOf" srcId="{83580594-C158-4431-B9D9-9146DFFB2C54}" destId="{49AFF414-D80D-4742-8249-FD0A892D830D}" srcOrd="1" destOrd="0" presId="urn:microsoft.com/office/officeart/2005/8/layout/hProcess9"/>
    <dgm:cxn modelId="{E46C2421-0CB3-4828-A8AB-098B5A57C139}" type="presParOf" srcId="{49AFF414-D80D-4742-8249-FD0A892D830D}" destId="{E8A316A8-1054-496A-92CF-1E60C63C8ED0}" srcOrd="0" destOrd="0" presId="urn:microsoft.com/office/officeart/2005/8/layout/hProcess9"/>
    <dgm:cxn modelId="{1D47DE43-ED4D-47B1-AAB6-0B0E979D833F}" type="presParOf" srcId="{49AFF414-D80D-4742-8249-FD0A892D830D}" destId="{A4F98AEB-76A9-483A-8195-3235844475E3}" srcOrd="1" destOrd="0" presId="urn:microsoft.com/office/officeart/2005/8/layout/hProcess9"/>
    <dgm:cxn modelId="{8078A086-BE19-435B-9EFB-8A8600190711}" type="presParOf" srcId="{49AFF414-D80D-4742-8249-FD0A892D830D}" destId="{6FC73C8D-0EB3-4CAC-AF55-CABE4DCAFF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E1B276-D8EE-42F5-A42A-5F5870CD4276}" type="doc">
      <dgm:prSet loTypeId="urn:microsoft.com/office/officeart/2005/8/layout/venn1" loCatId="relationship" qsTypeId="urn:microsoft.com/office/officeart/2005/8/quickstyle/simple1" qsCatId="simple" csTypeId="urn:microsoft.com/office/officeart/2005/8/colors/accent1_2" csCatId="accent1" phldr="1"/>
      <dgm:spPr/>
    </dgm:pt>
    <dgm:pt modelId="{9903E3A5-F479-442D-B11B-624FC622540C}">
      <dgm:prSet phldrT="[Texte]" custT="1"/>
      <dgm:spPr/>
      <dgm:t>
        <a:bodyPr/>
        <a:lstStyle/>
        <a:p>
          <a:r>
            <a:rPr lang="fr-FR" sz="1600" dirty="0" smtClean="0"/>
            <a:t>Sociale</a:t>
          </a:r>
          <a:endParaRPr lang="fr-FR" sz="1600" dirty="0"/>
        </a:p>
      </dgm:t>
    </dgm:pt>
    <dgm:pt modelId="{0356C0E0-4255-4D32-8EF5-03F55BA3E109}" type="parTrans" cxnId="{20B2ED57-E42F-4CF1-87A2-6488595D6298}">
      <dgm:prSet/>
      <dgm:spPr/>
      <dgm:t>
        <a:bodyPr/>
        <a:lstStyle/>
        <a:p>
          <a:endParaRPr lang="fr-FR" sz="2400"/>
        </a:p>
      </dgm:t>
    </dgm:pt>
    <dgm:pt modelId="{84D54936-A850-4E1D-BE12-48235BB45D41}" type="sibTrans" cxnId="{20B2ED57-E42F-4CF1-87A2-6488595D6298}">
      <dgm:prSet/>
      <dgm:spPr/>
      <dgm:t>
        <a:bodyPr/>
        <a:lstStyle/>
        <a:p>
          <a:endParaRPr lang="fr-FR" sz="2400"/>
        </a:p>
      </dgm:t>
    </dgm:pt>
    <dgm:pt modelId="{B2E38835-913A-4FD2-B216-B26D5A5F75FD}">
      <dgm:prSet phldrT="[Texte]" custT="1"/>
      <dgm:spPr/>
      <dgm:t>
        <a:bodyPr/>
        <a:lstStyle/>
        <a:p>
          <a:r>
            <a:rPr lang="fr-FR" sz="1600" dirty="0" smtClean="0"/>
            <a:t>Sociétale et écologique </a:t>
          </a:r>
          <a:endParaRPr lang="fr-FR" sz="1600" dirty="0"/>
        </a:p>
      </dgm:t>
    </dgm:pt>
    <dgm:pt modelId="{9B728D80-7A47-4F1B-AEAE-4800EC44FED1}" type="parTrans" cxnId="{64D431B4-56AB-4165-A460-BBCFF6EBE341}">
      <dgm:prSet/>
      <dgm:spPr/>
      <dgm:t>
        <a:bodyPr/>
        <a:lstStyle/>
        <a:p>
          <a:endParaRPr lang="fr-FR" sz="2400"/>
        </a:p>
      </dgm:t>
    </dgm:pt>
    <dgm:pt modelId="{7AA74A17-84AE-4D4D-9D34-146F53C8B598}" type="sibTrans" cxnId="{64D431B4-56AB-4165-A460-BBCFF6EBE341}">
      <dgm:prSet/>
      <dgm:spPr/>
      <dgm:t>
        <a:bodyPr/>
        <a:lstStyle/>
        <a:p>
          <a:endParaRPr lang="fr-FR" sz="2400"/>
        </a:p>
      </dgm:t>
    </dgm:pt>
    <dgm:pt modelId="{6054054C-D53A-4F21-A5DC-8FA75BAC9A95}">
      <dgm:prSet phldrT="[Texte]" custT="1"/>
      <dgm:spPr/>
      <dgm:t>
        <a:bodyPr/>
        <a:lstStyle/>
        <a:p>
          <a:r>
            <a:rPr lang="fr-FR" sz="1600" dirty="0" smtClean="0"/>
            <a:t>Économique </a:t>
          </a:r>
          <a:endParaRPr lang="fr-FR" sz="1600" dirty="0"/>
        </a:p>
      </dgm:t>
    </dgm:pt>
    <dgm:pt modelId="{C978DA7E-46C6-4BCF-8F57-A277E936EA3D}" type="parTrans" cxnId="{D3350338-1BD0-4171-9DAC-3BF0A5836A81}">
      <dgm:prSet/>
      <dgm:spPr/>
      <dgm:t>
        <a:bodyPr/>
        <a:lstStyle/>
        <a:p>
          <a:endParaRPr lang="fr-FR" sz="2400"/>
        </a:p>
      </dgm:t>
    </dgm:pt>
    <dgm:pt modelId="{018EB8DD-0916-4CE4-AD4A-59BC53286602}" type="sibTrans" cxnId="{D3350338-1BD0-4171-9DAC-3BF0A5836A81}">
      <dgm:prSet/>
      <dgm:spPr/>
      <dgm:t>
        <a:bodyPr/>
        <a:lstStyle/>
        <a:p>
          <a:endParaRPr lang="fr-FR" sz="2400"/>
        </a:p>
      </dgm:t>
    </dgm:pt>
    <dgm:pt modelId="{AB4426DA-C617-4169-A489-394EB4D48FFB}">
      <dgm:prSet custT="1"/>
      <dgm:spPr/>
      <dgm:t>
        <a:bodyPr/>
        <a:lstStyle/>
        <a:p>
          <a:r>
            <a:rPr lang="fr-FR" sz="1050" dirty="0" smtClean="0"/>
            <a:t>Disparités fortes du niveau d’éducation selon la localisation des élèves </a:t>
          </a:r>
          <a:endParaRPr lang="fr-FR" sz="1050" dirty="0"/>
        </a:p>
      </dgm:t>
    </dgm:pt>
    <dgm:pt modelId="{F80F407E-FFDA-4DB9-BC15-75D4248FDD24}" type="parTrans" cxnId="{83E0528C-2CA6-4627-BE3F-31F768A8D751}">
      <dgm:prSet/>
      <dgm:spPr/>
      <dgm:t>
        <a:bodyPr/>
        <a:lstStyle/>
        <a:p>
          <a:endParaRPr lang="fr-FR" sz="2400"/>
        </a:p>
      </dgm:t>
    </dgm:pt>
    <dgm:pt modelId="{CED70E84-1B41-4147-8671-FFDBAE854168}" type="sibTrans" cxnId="{83E0528C-2CA6-4627-BE3F-31F768A8D751}">
      <dgm:prSet/>
      <dgm:spPr/>
      <dgm:t>
        <a:bodyPr/>
        <a:lstStyle/>
        <a:p>
          <a:endParaRPr lang="fr-FR" sz="2400"/>
        </a:p>
      </dgm:t>
    </dgm:pt>
    <dgm:pt modelId="{2A02576D-117C-4BC2-9D28-8C873F210E20}">
      <dgm:prSet custT="1"/>
      <dgm:spPr/>
      <dgm:t>
        <a:bodyPr/>
        <a:lstStyle/>
        <a:p>
          <a:r>
            <a:rPr lang="fr-FR" sz="1050" dirty="0" smtClean="0"/>
            <a:t>Développer l’autonomie et l’entraide  </a:t>
          </a:r>
          <a:endParaRPr lang="fr-FR" sz="1050" dirty="0"/>
        </a:p>
      </dgm:t>
    </dgm:pt>
    <dgm:pt modelId="{53638845-CD04-48FF-9111-75DE965BB872}" type="parTrans" cxnId="{C11562B6-2086-4BCB-BB98-E65F8D5CFE88}">
      <dgm:prSet/>
      <dgm:spPr/>
      <dgm:t>
        <a:bodyPr/>
        <a:lstStyle/>
        <a:p>
          <a:endParaRPr lang="fr-FR" sz="2400"/>
        </a:p>
      </dgm:t>
    </dgm:pt>
    <dgm:pt modelId="{4E595E75-9555-438E-8021-677673D8B15A}" type="sibTrans" cxnId="{C11562B6-2086-4BCB-BB98-E65F8D5CFE88}">
      <dgm:prSet/>
      <dgm:spPr/>
      <dgm:t>
        <a:bodyPr/>
        <a:lstStyle/>
        <a:p>
          <a:endParaRPr lang="fr-FR" sz="2400"/>
        </a:p>
      </dgm:t>
    </dgm:pt>
    <dgm:pt modelId="{0184827D-5FF5-48EF-BBBE-1EFA205E60DC}">
      <dgm:prSet custT="1"/>
      <dgm:spPr/>
      <dgm:t>
        <a:bodyPr/>
        <a:lstStyle/>
        <a:p>
          <a:r>
            <a:rPr lang="fr-FR" sz="1050" dirty="0" smtClean="0"/>
            <a:t>Forte émissions de polluants et de GES aux abords des établissements scolaires</a:t>
          </a:r>
          <a:endParaRPr lang="fr-FR" sz="1050" dirty="0"/>
        </a:p>
      </dgm:t>
    </dgm:pt>
    <dgm:pt modelId="{4027F348-A600-48FD-A6B9-9FED4F230A65}" type="parTrans" cxnId="{372A816C-5F59-4A04-8F11-5C0A4D99E231}">
      <dgm:prSet/>
      <dgm:spPr/>
      <dgm:t>
        <a:bodyPr/>
        <a:lstStyle/>
        <a:p>
          <a:endParaRPr lang="fr-FR" sz="2400"/>
        </a:p>
      </dgm:t>
    </dgm:pt>
    <dgm:pt modelId="{2CBE358F-6F86-4446-BD30-42B1A630B0B0}" type="sibTrans" cxnId="{372A816C-5F59-4A04-8F11-5C0A4D99E231}">
      <dgm:prSet/>
      <dgm:spPr/>
      <dgm:t>
        <a:bodyPr/>
        <a:lstStyle/>
        <a:p>
          <a:endParaRPr lang="fr-FR" sz="2400"/>
        </a:p>
      </dgm:t>
    </dgm:pt>
    <dgm:pt modelId="{DA13013B-BBB1-441F-A3BD-333C846E6226}">
      <dgm:prSet custT="1"/>
      <dgm:spPr/>
      <dgm:t>
        <a:bodyPr/>
        <a:lstStyle/>
        <a:p>
          <a:r>
            <a:rPr lang="fr-FR" sz="1050" dirty="0" smtClean="0"/>
            <a:t>Obésité et sédentarité en hausse (manque d’activités physiques)</a:t>
          </a:r>
          <a:endParaRPr lang="fr-FR" sz="1050" dirty="0"/>
        </a:p>
      </dgm:t>
    </dgm:pt>
    <dgm:pt modelId="{AE709D24-4B82-4321-B907-6B6177FEFAD2}" type="parTrans" cxnId="{D6B9E4BF-2BF6-4FC3-B23F-3E1AB53F82CC}">
      <dgm:prSet/>
      <dgm:spPr/>
      <dgm:t>
        <a:bodyPr/>
        <a:lstStyle/>
        <a:p>
          <a:endParaRPr lang="fr-FR" sz="2400"/>
        </a:p>
      </dgm:t>
    </dgm:pt>
    <dgm:pt modelId="{73BAC27E-0D1E-454C-8153-771312EE30F3}" type="sibTrans" cxnId="{D6B9E4BF-2BF6-4FC3-B23F-3E1AB53F82CC}">
      <dgm:prSet/>
      <dgm:spPr/>
      <dgm:t>
        <a:bodyPr/>
        <a:lstStyle/>
        <a:p>
          <a:endParaRPr lang="fr-FR" sz="2400"/>
        </a:p>
      </dgm:t>
    </dgm:pt>
    <dgm:pt modelId="{01140C7C-E306-44A1-B637-D81942215573}">
      <dgm:prSet custT="1"/>
      <dgm:spPr/>
      <dgm:t>
        <a:bodyPr/>
        <a:lstStyle/>
        <a:p>
          <a:r>
            <a:rPr lang="fr-FR" sz="1050" dirty="0" smtClean="0"/>
            <a:t>Congestion des axes routiers (perte de temps) </a:t>
          </a:r>
          <a:endParaRPr lang="fr-FR" sz="1050" dirty="0"/>
        </a:p>
      </dgm:t>
    </dgm:pt>
    <dgm:pt modelId="{AE7EB17D-50FF-49F1-B4A0-7DA9D6E6CFA8}" type="parTrans" cxnId="{4B0913F9-0260-49D9-A760-EBAE6ADCD5D2}">
      <dgm:prSet/>
      <dgm:spPr/>
      <dgm:t>
        <a:bodyPr/>
        <a:lstStyle/>
        <a:p>
          <a:endParaRPr lang="fr-FR" sz="2400"/>
        </a:p>
      </dgm:t>
    </dgm:pt>
    <dgm:pt modelId="{EC504D6A-A7B3-4B97-9E4E-00C0072CF562}" type="sibTrans" cxnId="{4B0913F9-0260-49D9-A760-EBAE6ADCD5D2}">
      <dgm:prSet/>
      <dgm:spPr/>
      <dgm:t>
        <a:bodyPr/>
        <a:lstStyle/>
        <a:p>
          <a:endParaRPr lang="fr-FR" sz="2400"/>
        </a:p>
      </dgm:t>
    </dgm:pt>
    <dgm:pt modelId="{D244350E-6706-4B51-9AE8-2DE242D16AA9}">
      <dgm:prSet custT="1"/>
      <dgm:spPr/>
      <dgm:t>
        <a:bodyPr/>
        <a:lstStyle/>
        <a:p>
          <a:r>
            <a:rPr lang="fr-FR" sz="1050" dirty="0" smtClean="0"/>
            <a:t>Coût de l’automobile et de ses infrastructures rarement pris en compte </a:t>
          </a:r>
          <a:endParaRPr lang="fr-FR" sz="1050" dirty="0"/>
        </a:p>
      </dgm:t>
    </dgm:pt>
    <dgm:pt modelId="{8C9913F8-7E21-4527-8045-DEE21AEF2B45}" type="parTrans" cxnId="{087DA2AA-2172-4489-A048-2F9D0FC3CE5B}">
      <dgm:prSet/>
      <dgm:spPr/>
      <dgm:t>
        <a:bodyPr/>
        <a:lstStyle/>
        <a:p>
          <a:endParaRPr lang="fr-FR" sz="2400"/>
        </a:p>
      </dgm:t>
    </dgm:pt>
    <dgm:pt modelId="{75B24CDB-E324-4E28-AAA4-1237D7B7DEA2}" type="sibTrans" cxnId="{087DA2AA-2172-4489-A048-2F9D0FC3CE5B}">
      <dgm:prSet/>
      <dgm:spPr/>
      <dgm:t>
        <a:bodyPr/>
        <a:lstStyle/>
        <a:p>
          <a:endParaRPr lang="fr-FR" sz="2400"/>
        </a:p>
      </dgm:t>
    </dgm:pt>
    <dgm:pt modelId="{112FAEB7-2697-4F21-ABA3-6428C4FCB674}">
      <dgm:prSet custT="1"/>
      <dgm:spPr/>
      <dgm:t>
        <a:bodyPr/>
        <a:lstStyle/>
        <a:p>
          <a:r>
            <a:rPr lang="fr-FR" sz="1050" dirty="0" smtClean="0"/>
            <a:t>Dette écologique</a:t>
          </a:r>
          <a:endParaRPr lang="fr-FR" sz="1050" dirty="0"/>
        </a:p>
      </dgm:t>
    </dgm:pt>
    <dgm:pt modelId="{64D34DF9-A417-460A-8FB7-891622175D64}" type="parTrans" cxnId="{301D5123-3CEA-42D6-AF07-EBB36D96561A}">
      <dgm:prSet/>
      <dgm:spPr/>
      <dgm:t>
        <a:bodyPr/>
        <a:lstStyle/>
        <a:p>
          <a:endParaRPr lang="fr-FR" sz="2400"/>
        </a:p>
      </dgm:t>
    </dgm:pt>
    <dgm:pt modelId="{6D6B4A3E-1C33-40C0-9359-DA89AF9B2A2B}" type="sibTrans" cxnId="{301D5123-3CEA-42D6-AF07-EBB36D96561A}">
      <dgm:prSet/>
      <dgm:spPr/>
      <dgm:t>
        <a:bodyPr/>
        <a:lstStyle/>
        <a:p>
          <a:endParaRPr lang="fr-FR" sz="2400"/>
        </a:p>
      </dgm:t>
    </dgm:pt>
    <dgm:pt modelId="{E8BBA03D-0ED6-4939-BF3F-21B8374790F4}">
      <dgm:prSet custT="1"/>
      <dgm:spPr/>
      <dgm:t>
        <a:bodyPr/>
        <a:lstStyle/>
        <a:p>
          <a:r>
            <a:rPr lang="fr-FR" sz="1050" dirty="0" smtClean="0"/>
            <a:t>Sensibiliser les enfants aux enjeux du développement durable </a:t>
          </a:r>
          <a:endParaRPr lang="fr-FR" sz="1050" dirty="0"/>
        </a:p>
      </dgm:t>
    </dgm:pt>
    <dgm:pt modelId="{D89214BE-AEA5-4D63-884C-1E06248F0A86}" type="parTrans" cxnId="{32837767-4182-4676-B440-F6C04BF9E695}">
      <dgm:prSet/>
      <dgm:spPr/>
      <dgm:t>
        <a:bodyPr/>
        <a:lstStyle/>
        <a:p>
          <a:endParaRPr lang="fr-FR" sz="2400"/>
        </a:p>
      </dgm:t>
    </dgm:pt>
    <dgm:pt modelId="{DA012190-553B-45D3-8E54-FE5351AB0E29}" type="sibTrans" cxnId="{32837767-4182-4676-B440-F6C04BF9E695}">
      <dgm:prSet/>
      <dgm:spPr/>
      <dgm:t>
        <a:bodyPr/>
        <a:lstStyle/>
        <a:p>
          <a:endParaRPr lang="fr-FR" sz="2400"/>
        </a:p>
      </dgm:t>
    </dgm:pt>
    <dgm:pt modelId="{F6E28DC8-9988-4E0A-ABE6-B2E8C1DC4E39}">
      <dgm:prSet custT="1"/>
      <dgm:spPr/>
      <dgm:t>
        <a:bodyPr/>
        <a:lstStyle/>
        <a:p>
          <a:r>
            <a:rPr lang="fr-FR" sz="1050" dirty="0" smtClean="0"/>
            <a:t>Améliorer le cadre de vie en réduisant les nuisances et les conflits d’usage </a:t>
          </a:r>
          <a:endParaRPr lang="fr-FR" sz="1050" dirty="0"/>
        </a:p>
      </dgm:t>
    </dgm:pt>
    <dgm:pt modelId="{AAD725B9-C508-4999-A3DB-01D31257C5A0}" type="parTrans" cxnId="{A3A21FE7-7F10-4BB9-8EDD-A66524C09782}">
      <dgm:prSet/>
      <dgm:spPr/>
      <dgm:t>
        <a:bodyPr/>
        <a:lstStyle/>
        <a:p>
          <a:endParaRPr lang="fr-FR" sz="2400"/>
        </a:p>
      </dgm:t>
    </dgm:pt>
    <dgm:pt modelId="{279C71E8-B737-4E9B-B5E1-25A855376FBD}" type="sibTrans" cxnId="{A3A21FE7-7F10-4BB9-8EDD-A66524C09782}">
      <dgm:prSet/>
      <dgm:spPr/>
      <dgm:t>
        <a:bodyPr/>
        <a:lstStyle/>
        <a:p>
          <a:endParaRPr lang="fr-FR" sz="2400"/>
        </a:p>
      </dgm:t>
    </dgm:pt>
    <dgm:pt modelId="{2EDAD75C-6931-4BF3-B32F-9343B5D8A414}" type="pres">
      <dgm:prSet presAssocID="{86E1B276-D8EE-42F5-A42A-5F5870CD4276}" presName="compositeShape" presStyleCnt="0">
        <dgm:presLayoutVars>
          <dgm:chMax val="7"/>
          <dgm:dir/>
          <dgm:resizeHandles val="exact"/>
        </dgm:presLayoutVars>
      </dgm:prSet>
      <dgm:spPr/>
    </dgm:pt>
    <dgm:pt modelId="{EB7DC431-20ED-4579-B5D9-DFDE7B3AAD74}" type="pres">
      <dgm:prSet presAssocID="{9903E3A5-F479-442D-B11B-624FC622540C}" presName="circ1" presStyleLbl="vennNode1" presStyleIdx="0" presStyleCnt="3"/>
      <dgm:spPr/>
      <dgm:t>
        <a:bodyPr/>
        <a:lstStyle/>
        <a:p>
          <a:endParaRPr lang="fr-FR"/>
        </a:p>
      </dgm:t>
    </dgm:pt>
    <dgm:pt modelId="{D3E62A04-3E01-488B-8C11-02D762CCD2D2}" type="pres">
      <dgm:prSet presAssocID="{9903E3A5-F479-442D-B11B-624FC622540C}" presName="circ1Tx" presStyleLbl="revTx" presStyleIdx="0" presStyleCnt="0">
        <dgm:presLayoutVars>
          <dgm:chMax val="0"/>
          <dgm:chPref val="0"/>
          <dgm:bulletEnabled val="1"/>
        </dgm:presLayoutVars>
      </dgm:prSet>
      <dgm:spPr/>
      <dgm:t>
        <a:bodyPr/>
        <a:lstStyle/>
        <a:p>
          <a:endParaRPr lang="fr-FR"/>
        </a:p>
      </dgm:t>
    </dgm:pt>
    <dgm:pt modelId="{B2DE7F33-B8F3-4A2F-9639-144A2A255344}" type="pres">
      <dgm:prSet presAssocID="{B2E38835-913A-4FD2-B216-B26D5A5F75FD}" presName="circ2" presStyleLbl="vennNode1" presStyleIdx="1" presStyleCnt="3"/>
      <dgm:spPr/>
      <dgm:t>
        <a:bodyPr/>
        <a:lstStyle/>
        <a:p>
          <a:endParaRPr lang="fr-FR"/>
        </a:p>
      </dgm:t>
    </dgm:pt>
    <dgm:pt modelId="{6D0A2423-4311-4BE7-B732-E9894E68A5C7}" type="pres">
      <dgm:prSet presAssocID="{B2E38835-913A-4FD2-B216-B26D5A5F75FD}" presName="circ2Tx" presStyleLbl="revTx" presStyleIdx="0" presStyleCnt="0">
        <dgm:presLayoutVars>
          <dgm:chMax val="0"/>
          <dgm:chPref val="0"/>
          <dgm:bulletEnabled val="1"/>
        </dgm:presLayoutVars>
      </dgm:prSet>
      <dgm:spPr/>
      <dgm:t>
        <a:bodyPr/>
        <a:lstStyle/>
        <a:p>
          <a:endParaRPr lang="fr-FR"/>
        </a:p>
      </dgm:t>
    </dgm:pt>
    <dgm:pt modelId="{A3E06161-910B-4FAF-BA93-4031D9A978B1}" type="pres">
      <dgm:prSet presAssocID="{6054054C-D53A-4F21-A5DC-8FA75BAC9A95}" presName="circ3" presStyleLbl="vennNode1" presStyleIdx="2" presStyleCnt="3"/>
      <dgm:spPr/>
      <dgm:t>
        <a:bodyPr/>
        <a:lstStyle/>
        <a:p>
          <a:endParaRPr lang="fr-FR"/>
        </a:p>
      </dgm:t>
    </dgm:pt>
    <dgm:pt modelId="{F0DB0565-F2EB-4911-B810-6C83952E3EC1}" type="pres">
      <dgm:prSet presAssocID="{6054054C-D53A-4F21-A5DC-8FA75BAC9A95}" presName="circ3Tx" presStyleLbl="revTx" presStyleIdx="0" presStyleCnt="0">
        <dgm:presLayoutVars>
          <dgm:chMax val="0"/>
          <dgm:chPref val="0"/>
          <dgm:bulletEnabled val="1"/>
        </dgm:presLayoutVars>
      </dgm:prSet>
      <dgm:spPr/>
      <dgm:t>
        <a:bodyPr/>
        <a:lstStyle/>
        <a:p>
          <a:endParaRPr lang="fr-FR"/>
        </a:p>
      </dgm:t>
    </dgm:pt>
  </dgm:ptLst>
  <dgm:cxnLst>
    <dgm:cxn modelId="{247E6288-2EDF-46D3-BA36-B5D7DDFAF58A}" type="presOf" srcId="{D244350E-6706-4B51-9AE8-2DE242D16AA9}" destId="{A3E06161-910B-4FAF-BA93-4031D9A978B1}" srcOrd="0" destOrd="2" presId="urn:microsoft.com/office/officeart/2005/8/layout/venn1"/>
    <dgm:cxn modelId="{17C334F8-7F54-4A85-93E6-219C4B8DFF85}" type="presOf" srcId="{F6E28DC8-9988-4E0A-ABE6-B2E8C1DC4E39}" destId="{B2DE7F33-B8F3-4A2F-9639-144A2A255344}" srcOrd="0" destOrd="4" presId="urn:microsoft.com/office/officeart/2005/8/layout/venn1"/>
    <dgm:cxn modelId="{37717DB9-675F-466B-9519-3B37D4C9153C}" type="presOf" srcId="{112FAEB7-2697-4F21-ABA3-6428C4FCB674}" destId="{F0DB0565-F2EB-4911-B810-6C83952E3EC1}" srcOrd="1" destOrd="3" presId="urn:microsoft.com/office/officeart/2005/8/layout/venn1"/>
    <dgm:cxn modelId="{A3A21FE7-7F10-4BB9-8EDD-A66524C09782}" srcId="{B2E38835-913A-4FD2-B216-B26D5A5F75FD}" destId="{F6E28DC8-9988-4E0A-ABE6-B2E8C1DC4E39}" srcOrd="3" destOrd="0" parTransId="{AAD725B9-C508-4999-A3DB-01D31257C5A0}" sibTransId="{279C71E8-B737-4E9B-B5E1-25A855376FBD}"/>
    <dgm:cxn modelId="{36C7C81F-0F6B-47CF-8700-B50ACAA1F471}" type="presOf" srcId="{DA13013B-BBB1-441F-A3BD-333C846E6226}" destId="{B2DE7F33-B8F3-4A2F-9639-144A2A255344}" srcOrd="0" destOrd="3" presId="urn:microsoft.com/office/officeart/2005/8/layout/venn1"/>
    <dgm:cxn modelId="{85010D27-770C-475D-A658-8AF317FE61E9}" type="presOf" srcId="{E8BBA03D-0ED6-4939-BF3F-21B8374790F4}" destId="{B2DE7F33-B8F3-4A2F-9639-144A2A255344}" srcOrd="0" destOrd="2" presId="urn:microsoft.com/office/officeart/2005/8/layout/venn1"/>
    <dgm:cxn modelId="{83E0528C-2CA6-4627-BE3F-31F768A8D751}" srcId="{9903E3A5-F479-442D-B11B-624FC622540C}" destId="{AB4426DA-C617-4169-A489-394EB4D48FFB}" srcOrd="0" destOrd="0" parTransId="{F80F407E-FFDA-4DB9-BC15-75D4248FDD24}" sibTransId="{CED70E84-1B41-4147-8671-FFDBAE854168}"/>
    <dgm:cxn modelId="{73284E17-1B29-4BF2-A910-BBC5964AA675}" type="presOf" srcId="{E8BBA03D-0ED6-4939-BF3F-21B8374790F4}" destId="{6D0A2423-4311-4BE7-B732-E9894E68A5C7}" srcOrd="1" destOrd="2" presId="urn:microsoft.com/office/officeart/2005/8/layout/venn1"/>
    <dgm:cxn modelId="{D3350338-1BD0-4171-9DAC-3BF0A5836A81}" srcId="{86E1B276-D8EE-42F5-A42A-5F5870CD4276}" destId="{6054054C-D53A-4F21-A5DC-8FA75BAC9A95}" srcOrd="2" destOrd="0" parTransId="{C978DA7E-46C6-4BCF-8F57-A277E936EA3D}" sibTransId="{018EB8DD-0916-4CE4-AD4A-59BC53286602}"/>
    <dgm:cxn modelId="{94AE1B2C-E36E-4C9B-9B0B-767A31E33D62}" type="presOf" srcId="{2A02576D-117C-4BC2-9D28-8C873F210E20}" destId="{D3E62A04-3E01-488B-8C11-02D762CCD2D2}" srcOrd="1" destOrd="2" presId="urn:microsoft.com/office/officeart/2005/8/layout/venn1"/>
    <dgm:cxn modelId="{8383531E-892F-4027-A7C7-F865B832BB4C}" type="presOf" srcId="{D244350E-6706-4B51-9AE8-2DE242D16AA9}" destId="{F0DB0565-F2EB-4911-B810-6C83952E3EC1}" srcOrd="1" destOrd="2" presId="urn:microsoft.com/office/officeart/2005/8/layout/venn1"/>
    <dgm:cxn modelId="{09CF2D3F-106E-47A4-93CD-936BC5B7A4CB}" type="presOf" srcId="{86E1B276-D8EE-42F5-A42A-5F5870CD4276}" destId="{2EDAD75C-6931-4BF3-B32F-9343B5D8A414}" srcOrd="0" destOrd="0" presId="urn:microsoft.com/office/officeart/2005/8/layout/venn1"/>
    <dgm:cxn modelId="{25AE3B44-047F-4F35-BE93-BE09FE6320F9}" type="presOf" srcId="{AB4426DA-C617-4169-A489-394EB4D48FFB}" destId="{EB7DC431-20ED-4579-B5D9-DFDE7B3AAD74}" srcOrd="0" destOrd="1" presId="urn:microsoft.com/office/officeart/2005/8/layout/venn1"/>
    <dgm:cxn modelId="{35762E09-082C-497D-A51D-58A49572F65D}" type="presOf" srcId="{2A02576D-117C-4BC2-9D28-8C873F210E20}" destId="{EB7DC431-20ED-4579-B5D9-DFDE7B3AAD74}" srcOrd="0" destOrd="2" presId="urn:microsoft.com/office/officeart/2005/8/layout/venn1"/>
    <dgm:cxn modelId="{087DA2AA-2172-4489-A048-2F9D0FC3CE5B}" srcId="{6054054C-D53A-4F21-A5DC-8FA75BAC9A95}" destId="{D244350E-6706-4B51-9AE8-2DE242D16AA9}" srcOrd="1" destOrd="0" parTransId="{8C9913F8-7E21-4527-8045-DEE21AEF2B45}" sibTransId="{75B24CDB-E324-4E28-AAA4-1237D7B7DEA2}"/>
    <dgm:cxn modelId="{368E7B33-3FA4-4523-A86F-FA059EE9A588}" type="presOf" srcId="{01140C7C-E306-44A1-B637-D81942215573}" destId="{F0DB0565-F2EB-4911-B810-6C83952E3EC1}" srcOrd="1" destOrd="1" presId="urn:microsoft.com/office/officeart/2005/8/layout/venn1"/>
    <dgm:cxn modelId="{6ACA36F9-F1A7-4D6D-9831-62A0D384243F}" type="presOf" srcId="{9903E3A5-F479-442D-B11B-624FC622540C}" destId="{EB7DC431-20ED-4579-B5D9-DFDE7B3AAD74}" srcOrd="0" destOrd="0" presId="urn:microsoft.com/office/officeart/2005/8/layout/venn1"/>
    <dgm:cxn modelId="{372A816C-5F59-4A04-8F11-5C0A4D99E231}" srcId="{B2E38835-913A-4FD2-B216-B26D5A5F75FD}" destId="{0184827D-5FF5-48EF-BBBE-1EFA205E60DC}" srcOrd="0" destOrd="0" parTransId="{4027F348-A600-48FD-A6B9-9FED4F230A65}" sibTransId="{2CBE358F-6F86-4446-BD30-42B1A630B0B0}"/>
    <dgm:cxn modelId="{445D26CC-B181-4590-82F7-4D753A4C6050}" type="presOf" srcId="{B2E38835-913A-4FD2-B216-B26D5A5F75FD}" destId="{B2DE7F33-B8F3-4A2F-9639-144A2A255344}" srcOrd="0" destOrd="0" presId="urn:microsoft.com/office/officeart/2005/8/layout/venn1"/>
    <dgm:cxn modelId="{D6B9E4BF-2BF6-4FC3-B23F-3E1AB53F82CC}" srcId="{B2E38835-913A-4FD2-B216-B26D5A5F75FD}" destId="{DA13013B-BBB1-441F-A3BD-333C846E6226}" srcOrd="2" destOrd="0" parTransId="{AE709D24-4B82-4321-B907-6B6177FEFAD2}" sibTransId="{73BAC27E-0D1E-454C-8153-771312EE30F3}"/>
    <dgm:cxn modelId="{7A245D87-6AE3-4C39-941D-8718FDB9119D}" type="presOf" srcId="{F6E28DC8-9988-4E0A-ABE6-B2E8C1DC4E39}" destId="{6D0A2423-4311-4BE7-B732-E9894E68A5C7}" srcOrd="1" destOrd="4" presId="urn:microsoft.com/office/officeart/2005/8/layout/venn1"/>
    <dgm:cxn modelId="{20B2ED57-E42F-4CF1-87A2-6488595D6298}" srcId="{86E1B276-D8EE-42F5-A42A-5F5870CD4276}" destId="{9903E3A5-F479-442D-B11B-624FC622540C}" srcOrd="0" destOrd="0" parTransId="{0356C0E0-4255-4D32-8EF5-03F55BA3E109}" sibTransId="{84D54936-A850-4E1D-BE12-48235BB45D41}"/>
    <dgm:cxn modelId="{5B487A9A-136C-43FC-86A7-06E5BE0BAB77}" type="presOf" srcId="{B2E38835-913A-4FD2-B216-B26D5A5F75FD}" destId="{6D0A2423-4311-4BE7-B732-E9894E68A5C7}" srcOrd="1" destOrd="0" presId="urn:microsoft.com/office/officeart/2005/8/layout/venn1"/>
    <dgm:cxn modelId="{C11562B6-2086-4BCB-BB98-E65F8D5CFE88}" srcId="{9903E3A5-F479-442D-B11B-624FC622540C}" destId="{2A02576D-117C-4BC2-9D28-8C873F210E20}" srcOrd="1" destOrd="0" parTransId="{53638845-CD04-48FF-9111-75DE965BB872}" sibTransId="{4E595E75-9555-438E-8021-677673D8B15A}"/>
    <dgm:cxn modelId="{F581A6EE-874C-4BE1-A905-5E815B0529A7}" type="presOf" srcId="{AB4426DA-C617-4169-A489-394EB4D48FFB}" destId="{D3E62A04-3E01-488B-8C11-02D762CCD2D2}" srcOrd="1" destOrd="1" presId="urn:microsoft.com/office/officeart/2005/8/layout/venn1"/>
    <dgm:cxn modelId="{0386EEA1-77BE-43CC-B61D-2AEB542AA1F7}" type="presOf" srcId="{9903E3A5-F479-442D-B11B-624FC622540C}" destId="{D3E62A04-3E01-488B-8C11-02D762CCD2D2}" srcOrd="1" destOrd="0" presId="urn:microsoft.com/office/officeart/2005/8/layout/venn1"/>
    <dgm:cxn modelId="{B0309A68-F2B8-4CF5-B12D-C4A55E507ACF}" type="presOf" srcId="{0184827D-5FF5-48EF-BBBE-1EFA205E60DC}" destId="{6D0A2423-4311-4BE7-B732-E9894E68A5C7}" srcOrd="1" destOrd="1" presId="urn:microsoft.com/office/officeart/2005/8/layout/venn1"/>
    <dgm:cxn modelId="{F3DE90AF-6C19-4769-ABA0-40B325F9A093}" type="presOf" srcId="{0184827D-5FF5-48EF-BBBE-1EFA205E60DC}" destId="{B2DE7F33-B8F3-4A2F-9639-144A2A255344}" srcOrd="0" destOrd="1" presId="urn:microsoft.com/office/officeart/2005/8/layout/venn1"/>
    <dgm:cxn modelId="{39F31857-0F65-4BB5-9DFB-E8F86E909181}" type="presOf" srcId="{01140C7C-E306-44A1-B637-D81942215573}" destId="{A3E06161-910B-4FAF-BA93-4031D9A978B1}" srcOrd="0" destOrd="1" presId="urn:microsoft.com/office/officeart/2005/8/layout/venn1"/>
    <dgm:cxn modelId="{4B0913F9-0260-49D9-A760-EBAE6ADCD5D2}" srcId="{6054054C-D53A-4F21-A5DC-8FA75BAC9A95}" destId="{01140C7C-E306-44A1-B637-D81942215573}" srcOrd="0" destOrd="0" parTransId="{AE7EB17D-50FF-49F1-B4A0-7DA9D6E6CFA8}" sibTransId="{EC504D6A-A7B3-4B97-9E4E-00C0072CF562}"/>
    <dgm:cxn modelId="{CDCAC330-0854-40B3-8050-7CC484B8BE97}" type="presOf" srcId="{6054054C-D53A-4F21-A5DC-8FA75BAC9A95}" destId="{F0DB0565-F2EB-4911-B810-6C83952E3EC1}" srcOrd="1" destOrd="0" presId="urn:microsoft.com/office/officeart/2005/8/layout/venn1"/>
    <dgm:cxn modelId="{64D431B4-56AB-4165-A460-BBCFF6EBE341}" srcId="{86E1B276-D8EE-42F5-A42A-5F5870CD4276}" destId="{B2E38835-913A-4FD2-B216-B26D5A5F75FD}" srcOrd="1" destOrd="0" parTransId="{9B728D80-7A47-4F1B-AEAE-4800EC44FED1}" sibTransId="{7AA74A17-84AE-4D4D-9D34-146F53C8B598}"/>
    <dgm:cxn modelId="{32837767-4182-4676-B440-F6C04BF9E695}" srcId="{B2E38835-913A-4FD2-B216-B26D5A5F75FD}" destId="{E8BBA03D-0ED6-4939-BF3F-21B8374790F4}" srcOrd="1" destOrd="0" parTransId="{D89214BE-AEA5-4D63-884C-1E06248F0A86}" sibTransId="{DA012190-553B-45D3-8E54-FE5351AB0E29}"/>
    <dgm:cxn modelId="{99BF676A-EAF1-4795-982F-0DDB24B44BBF}" type="presOf" srcId="{112FAEB7-2697-4F21-ABA3-6428C4FCB674}" destId="{A3E06161-910B-4FAF-BA93-4031D9A978B1}" srcOrd="0" destOrd="3" presId="urn:microsoft.com/office/officeart/2005/8/layout/venn1"/>
    <dgm:cxn modelId="{FAB88638-B4EB-46C0-863F-888BA9CBB2AA}" type="presOf" srcId="{DA13013B-BBB1-441F-A3BD-333C846E6226}" destId="{6D0A2423-4311-4BE7-B732-E9894E68A5C7}" srcOrd="1" destOrd="3" presId="urn:microsoft.com/office/officeart/2005/8/layout/venn1"/>
    <dgm:cxn modelId="{5F44BC2B-21C2-46B7-B737-367C188005CB}" type="presOf" srcId="{6054054C-D53A-4F21-A5DC-8FA75BAC9A95}" destId="{A3E06161-910B-4FAF-BA93-4031D9A978B1}" srcOrd="0" destOrd="0" presId="urn:microsoft.com/office/officeart/2005/8/layout/venn1"/>
    <dgm:cxn modelId="{301D5123-3CEA-42D6-AF07-EBB36D96561A}" srcId="{6054054C-D53A-4F21-A5DC-8FA75BAC9A95}" destId="{112FAEB7-2697-4F21-ABA3-6428C4FCB674}" srcOrd="2" destOrd="0" parTransId="{64D34DF9-A417-460A-8FB7-891622175D64}" sibTransId="{6D6B4A3E-1C33-40C0-9359-DA89AF9B2A2B}"/>
    <dgm:cxn modelId="{8FCE850D-0398-451C-B00C-548368065E63}" type="presParOf" srcId="{2EDAD75C-6931-4BF3-B32F-9343B5D8A414}" destId="{EB7DC431-20ED-4579-B5D9-DFDE7B3AAD74}" srcOrd="0" destOrd="0" presId="urn:microsoft.com/office/officeart/2005/8/layout/venn1"/>
    <dgm:cxn modelId="{72A29FCF-8F82-41A0-8389-4918D9E0E7C2}" type="presParOf" srcId="{2EDAD75C-6931-4BF3-B32F-9343B5D8A414}" destId="{D3E62A04-3E01-488B-8C11-02D762CCD2D2}" srcOrd="1" destOrd="0" presId="urn:microsoft.com/office/officeart/2005/8/layout/venn1"/>
    <dgm:cxn modelId="{15B915C4-8AB7-4679-97D5-127D5367A9B1}" type="presParOf" srcId="{2EDAD75C-6931-4BF3-B32F-9343B5D8A414}" destId="{B2DE7F33-B8F3-4A2F-9639-144A2A255344}" srcOrd="2" destOrd="0" presId="urn:microsoft.com/office/officeart/2005/8/layout/venn1"/>
    <dgm:cxn modelId="{07B47FD2-3856-4770-AB69-F4A2ED19F0DD}" type="presParOf" srcId="{2EDAD75C-6931-4BF3-B32F-9343B5D8A414}" destId="{6D0A2423-4311-4BE7-B732-E9894E68A5C7}" srcOrd="3" destOrd="0" presId="urn:microsoft.com/office/officeart/2005/8/layout/venn1"/>
    <dgm:cxn modelId="{34DCF598-69E8-472F-B1E1-20CC128C8813}" type="presParOf" srcId="{2EDAD75C-6931-4BF3-B32F-9343B5D8A414}" destId="{A3E06161-910B-4FAF-BA93-4031D9A978B1}" srcOrd="4" destOrd="0" presId="urn:microsoft.com/office/officeart/2005/8/layout/venn1"/>
    <dgm:cxn modelId="{7B687D15-CEEC-4B6B-8E82-99073DA07552}" type="presParOf" srcId="{2EDAD75C-6931-4BF3-B32F-9343B5D8A414}" destId="{F0DB0565-F2EB-4911-B810-6C83952E3EC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9B3C8-D0B0-48DA-95A0-ECB84A37FAF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fr-FR"/>
        </a:p>
      </dgm:t>
    </dgm:pt>
    <dgm:pt modelId="{661A8407-9054-462C-A40C-649A5C0920F9}">
      <dgm:prSet phldrT="[Texte]" custT="1"/>
      <dgm:spPr/>
      <dgm:t>
        <a:bodyPr/>
        <a:lstStyle/>
        <a:p>
          <a:r>
            <a:rPr lang="fr-FR" sz="1600" b="1" dirty="0" smtClean="0">
              <a:solidFill>
                <a:schemeClr val="bg1"/>
              </a:solidFill>
            </a:rPr>
            <a:t>PDES</a:t>
          </a:r>
          <a:endParaRPr lang="fr-FR" sz="1600" b="1" dirty="0">
            <a:solidFill>
              <a:schemeClr val="bg1"/>
            </a:solidFill>
          </a:endParaRPr>
        </a:p>
      </dgm:t>
    </dgm:pt>
    <dgm:pt modelId="{DC73C96D-C266-4D9E-8106-DE25DEE27D1D}" type="parTrans" cxnId="{AE2EADCF-83A4-4CA4-BA62-6A67B9A460DF}">
      <dgm:prSet/>
      <dgm:spPr/>
      <dgm:t>
        <a:bodyPr/>
        <a:lstStyle/>
        <a:p>
          <a:endParaRPr lang="fr-FR" b="1">
            <a:solidFill>
              <a:schemeClr val="bg1"/>
            </a:solidFill>
          </a:endParaRPr>
        </a:p>
      </dgm:t>
    </dgm:pt>
    <dgm:pt modelId="{3E32E8BB-32AB-43F4-9D06-6029DAD8F092}" type="sibTrans" cxnId="{AE2EADCF-83A4-4CA4-BA62-6A67B9A460DF}">
      <dgm:prSet/>
      <dgm:spPr/>
      <dgm:t>
        <a:bodyPr/>
        <a:lstStyle/>
        <a:p>
          <a:endParaRPr lang="fr-FR" b="1">
            <a:solidFill>
              <a:schemeClr val="bg1"/>
            </a:solidFill>
          </a:endParaRPr>
        </a:p>
      </dgm:t>
    </dgm:pt>
    <dgm:pt modelId="{9B22072B-A8F3-4272-9A37-EF73ABDAA931}">
      <dgm:prSet phldrT="[Texte]" custT="1"/>
      <dgm:spPr/>
      <dgm:t>
        <a:bodyPr/>
        <a:lstStyle/>
        <a:p>
          <a:r>
            <a:rPr lang="fr-FR" sz="1050" b="1" dirty="0" smtClean="0">
              <a:solidFill>
                <a:schemeClr val="bg1"/>
              </a:solidFill>
            </a:rPr>
            <a:t>Les collectivités locales (mairie, intercommunalité, département ou région)</a:t>
          </a:r>
          <a:endParaRPr lang="fr-FR" sz="1050" b="1" dirty="0">
            <a:solidFill>
              <a:schemeClr val="bg1"/>
            </a:solidFill>
          </a:endParaRPr>
        </a:p>
      </dgm:t>
    </dgm:pt>
    <dgm:pt modelId="{18007EEE-ED07-431B-86A6-095A3693122C}" type="parTrans" cxnId="{A8C9AECC-DE6E-4797-8FB7-FE3F6D7CC082}">
      <dgm:prSet/>
      <dgm:spPr/>
      <dgm:t>
        <a:bodyPr/>
        <a:lstStyle/>
        <a:p>
          <a:endParaRPr lang="fr-FR" b="1">
            <a:solidFill>
              <a:schemeClr val="bg1"/>
            </a:solidFill>
          </a:endParaRPr>
        </a:p>
      </dgm:t>
    </dgm:pt>
    <dgm:pt modelId="{063AE4DC-F7B7-4562-B1DC-CA4F1398AF8F}" type="sibTrans" cxnId="{A8C9AECC-DE6E-4797-8FB7-FE3F6D7CC082}">
      <dgm:prSet/>
      <dgm:spPr/>
      <dgm:t>
        <a:bodyPr/>
        <a:lstStyle/>
        <a:p>
          <a:endParaRPr lang="fr-FR" b="1">
            <a:solidFill>
              <a:schemeClr val="bg1"/>
            </a:solidFill>
          </a:endParaRPr>
        </a:p>
      </dgm:t>
    </dgm:pt>
    <dgm:pt modelId="{FB910B50-0F73-46FA-8268-91C451A9FC6A}">
      <dgm:prSet custT="1"/>
      <dgm:spPr/>
      <dgm:t>
        <a:bodyPr/>
        <a:lstStyle/>
        <a:p>
          <a:r>
            <a:rPr lang="fr-FR" sz="1050" b="1" dirty="0" smtClean="0">
              <a:solidFill>
                <a:schemeClr val="bg1"/>
              </a:solidFill>
            </a:rPr>
            <a:t>Le délégataire des transports en commun</a:t>
          </a:r>
        </a:p>
      </dgm:t>
    </dgm:pt>
    <dgm:pt modelId="{070C87F0-5733-41EF-82F1-2CE130005215}" type="parTrans" cxnId="{1BD1B875-9CF7-4BAF-B093-7F4067A1CA95}">
      <dgm:prSet/>
      <dgm:spPr/>
      <dgm:t>
        <a:bodyPr/>
        <a:lstStyle/>
        <a:p>
          <a:endParaRPr lang="fr-FR" b="1">
            <a:solidFill>
              <a:schemeClr val="bg1"/>
            </a:solidFill>
          </a:endParaRPr>
        </a:p>
      </dgm:t>
    </dgm:pt>
    <dgm:pt modelId="{D89EFC87-FBC5-41C5-943F-CBD9697F5CB6}" type="sibTrans" cxnId="{1BD1B875-9CF7-4BAF-B093-7F4067A1CA95}">
      <dgm:prSet/>
      <dgm:spPr/>
      <dgm:t>
        <a:bodyPr/>
        <a:lstStyle/>
        <a:p>
          <a:endParaRPr lang="fr-FR" b="1">
            <a:solidFill>
              <a:schemeClr val="bg1"/>
            </a:solidFill>
          </a:endParaRPr>
        </a:p>
      </dgm:t>
    </dgm:pt>
    <dgm:pt modelId="{3C3C306B-65E2-42F2-A6B3-791B9395CDC3}">
      <dgm:prSet custT="1"/>
      <dgm:spPr/>
      <dgm:t>
        <a:bodyPr/>
        <a:lstStyle/>
        <a:p>
          <a:r>
            <a:rPr lang="fr-FR" sz="1050" b="1" dirty="0" smtClean="0">
              <a:solidFill>
                <a:schemeClr val="bg1"/>
              </a:solidFill>
            </a:rPr>
            <a:t>Les parents d’élèves</a:t>
          </a:r>
        </a:p>
      </dgm:t>
    </dgm:pt>
    <dgm:pt modelId="{8FE26FDE-5118-47F1-A377-54E6EBD35541}" type="parTrans" cxnId="{B8357134-0E78-4CBB-94E6-631AB01722D5}">
      <dgm:prSet/>
      <dgm:spPr/>
      <dgm:t>
        <a:bodyPr/>
        <a:lstStyle/>
        <a:p>
          <a:endParaRPr lang="fr-FR" b="1">
            <a:solidFill>
              <a:schemeClr val="bg1"/>
            </a:solidFill>
          </a:endParaRPr>
        </a:p>
      </dgm:t>
    </dgm:pt>
    <dgm:pt modelId="{6C1517AA-31A3-4819-BC7C-192ACAB7397A}" type="sibTrans" cxnId="{B8357134-0E78-4CBB-94E6-631AB01722D5}">
      <dgm:prSet/>
      <dgm:spPr/>
      <dgm:t>
        <a:bodyPr/>
        <a:lstStyle/>
        <a:p>
          <a:endParaRPr lang="fr-FR" b="1">
            <a:solidFill>
              <a:schemeClr val="bg1"/>
            </a:solidFill>
          </a:endParaRPr>
        </a:p>
      </dgm:t>
    </dgm:pt>
    <dgm:pt modelId="{A327101A-F7BC-4A7B-8ED1-6CB4B7C1EC5E}">
      <dgm:prSet custT="1"/>
      <dgm:spPr/>
      <dgm:t>
        <a:bodyPr/>
        <a:lstStyle/>
        <a:p>
          <a:r>
            <a:rPr lang="fr-FR" sz="1050" b="1" dirty="0" smtClean="0">
              <a:solidFill>
                <a:schemeClr val="bg1"/>
              </a:solidFill>
            </a:rPr>
            <a:t>Des représentants d’élèves</a:t>
          </a:r>
        </a:p>
      </dgm:t>
    </dgm:pt>
    <dgm:pt modelId="{39693050-9254-4C1E-99C1-3AB2DF79BE89}" type="parTrans" cxnId="{F49A4307-E630-4C79-8893-E491D89C2960}">
      <dgm:prSet/>
      <dgm:spPr/>
      <dgm:t>
        <a:bodyPr/>
        <a:lstStyle/>
        <a:p>
          <a:endParaRPr lang="fr-FR" b="1">
            <a:solidFill>
              <a:schemeClr val="bg1"/>
            </a:solidFill>
          </a:endParaRPr>
        </a:p>
      </dgm:t>
    </dgm:pt>
    <dgm:pt modelId="{C2A0841F-9066-4BFC-92FF-B96862C9B813}" type="sibTrans" cxnId="{F49A4307-E630-4C79-8893-E491D89C2960}">
      <dgm:prSet/>
      <dgm:spPr/>
      <dgm:t>
        <a:bodyPr/>
        <a:lstStyle/>
        <a:p>
          <a:endParaRPr lang="fr-FR" b="1">
            <a:solidFill>
              <a:schemeClr val="bg1"/>
            </a:solidFill>
          </a:endParaRPr>
        </a:p>
      </dgm:t>
    </dgm:pt>
    <dgm:pt modelId="{54D7A00A-4797-49AC-AFF2-6DA045B2D46F}">
      <dgm:prSet custT="1"/>
      <dgm:spPr/>
      <dgm:t>
        <a:bodyPr/>
        <a:lstStyle/>
        <a:p>
          <a:r>
            <a:rPr lang="fr-FR" sz="1050" b="1" dirty="0" smtClean="0">
              <a:solidFill>
                <a:schemeClr val="bg1"/>
              </a:solidFill>
            </a:rPr>
            <a:t>Des représentants de l’équipe éducative et autres membres du personnel</a:t>
          </a:r>
        </a:p>
      </dgm:t>
    </dgm:pt>
    <dgm:pt modelId="{0E5148EA-4A76-4709-9DE8-8A3D09ABFE8F}" type="parTrans" cxnId="{3256A757-7D0E-43D2-A683-2ADC81CE35F5}">
      <dgm:prSet/>
      <dgm:spPr/>
      <dgm:t>
        <a:bodyPr/>
        <a:lstStyle/>
        <a:p>
          <a:endParaRPr lang="fr-FR" b="1">
            <a:solidFill>
              <a:schemeClr val="bg1"/>
            </a:solidFill>
          </a:endParaRPr>
        </a:p>
      </dgm:t>
    </dgm:pt>
    <dgm:pt modelId="{ADA63F00-5FC7-4E15-AB5D-0E60608E9B71}" type="sibTrans" cxnId="{3256A757-7D0E-43D2-A683-2ADC81CE35F5}">
      <dgm:prSet/>
      <dgm:spPr/>
      <dgm:t>
        <a:bodyPr/>
        <a:lstStyle/>
        <a:p>
          <a:endParaRPr lang="fr-FR" b="1">
            <a:solidFill>
              <a:schemeClr val="bg1"/>
            </a:solidFill>
          </a:endParaRPr>
        </a:p>
      </dgm:t>
    </dgm:pt>
    <dgm:pt modelId="{883567B9-A798-496B-9DA0-8966E4C4EC83}">
      <dgm:prSet custT="1"/>
      <dgm:spPr/>
      <dgm:t>
        <a:bodyPr/>
        <a:lstStyle/>
        <a:p>
          <a:r>
            <a:rPr lang="fr-FR" sz="1050" b="1" dirty="0" smtClean="0">
              <a:solidFill>
                <a:schemeClr val="bg1"/>
              </a:solidFill>
            </a:rPr>
            <a:t>La police municipale</a:t>
          </a:r>
        </a:p>
      </dgm:t>
    </dgm:pt>
    <dgm:pt modelId="{BFECC89B-9456-48E8-BD77-25069928E6C2}" type="parTrans" cxnId="{5A06DC74-0256-4ADB-93D9-732086E9EE7A}">
      <dgm:prSet/>
      <dgm:spPr/>
      <dgm:t>
        <a:bodyPr/>
        <a:lstStyle/>
        <a:p>
          <a:endParaRPr lang="fr-FR" b="1">
            <a:solidFill>
              <a:schemeClr val="bg1"/>
            </a:solidFill>
          </a:endParaRPr>
        </a:p>
      </dgm:t>
    </dgm:pt>
    <dgm:pt modelId="{FBA109E5-CD27-460A-B4A8-9DFF6E4ED8DC}" type="sibTrans" cxnId="{5A06DC74-0256-4ADB-93D9-732086E9EE7A}">
      <dgm:prSet/>
      <dgm:spPr/>
      <dgm:t>
        <a:bodyPr/>
        <a:lstStyle/>
        <a:p>
          <a:endParaRPr lang="fr-FR" b="1">
            <a:solidFill>
              <a:schemeClr val="bg1"/>
            </a:solidFill>
          </a:endParaRPr>
        </a:p>
      </dgm:t>
    </dgm:pt>
    <dgm:pt modelId="{A0DEC10C-91BD-45A2-8602-996C24D8259C}">
      <dgm:prSet custT="1"/>
      <dgm:spPr/>
      <dgm:t>
        <a:bodyPr/>
        <a:lstStyle/>
        <a:p>
          <a:r>
            <a:rPr lang="fr-FR" sz="1050" b="1" dirty="0" smtClean="0">
              <a:solidFill>
                <a:schemeClr val="bg1"/>
              </a:solidFill>
            </a:rPr>
            <a:t>Autres partenaires techniques (agences d’urbanisme, </a:t>
          </a:r>
          <a:r>
            <a:rPr lang="fr-FR" sz="1050" b="1" dirty="0" err="1" smtClean="0">
              <a:solidFill>
                <a:schemeClr val="bg1"/>
              </a:solidFill>
            </a:rPr>
            <a:t>asso</a:t>
          </a:r>
          <a:r>
            <a:rPr lang="fr-FR" sz="1050" b="1" dirty="0" smtClean="0">
              <a:solidFill>
                <a:schemeClr val="bg1"/>
              </a:solidFill>
            </a:rPr>
            <a:t> vélo, …)</a:t>
          </a:r>
        </a:p>
      </dgm:t>
    </dgm:pt>
    <dgm:pt modelId="{F8BD8982-BB62-4DC9-9463-2B600DAF3109}" type="parTrans" cxnId="{3CC9262B-5386-489E-BEDE-C5DF3F7C8DDD}">
      <dgm:prSet/>
      <dgm:spPr/>
      <dgm:t>
        <a:bodyPr/>
        <a:lstStyle/>
        <a:p>
          <a:endParaRPr lang="fr-FR" b="1">
            <a:solidFill>
              <a:schemeClr val="bg1"/>
            </a:solidFill>
          </a:endParaRPr>
        </a:p>
      </dgm:t>
    </dgm:pt>
    <dgm:pt modelId="{E44F5A0F-C4AB-4F27-98E4-365AEA63D123}" type="sibTrans" cxnId="{3CC9262B-5386-489E-BEDE-C5DF3F7C8DDD}">
      <dgm:prSet/>
      <dgm:spPr/>
      <dgm:t>
        <a:bodyPr/>
        <a:lstStyle/>
        <a:p>
          <a:endParaRPr lang="fr-FR" b="1">
            <a:solidFill>
              <a:schemeClr val="bg1"/>
            </a:solidFill>
          </a:endParaRPr>
        </a:p>
      </dgm:t>
    </dgm:pt>
    <dgm:pt modelId="{12A71DF1-3127-4AF6-8278-EB3C18338948}">
      <dgm:prSet custT="1"/>
      <dgm:spPr/>
      <dgm:t>
        <a:bodyPr/>
        <a:lstStyle/>
        <a:p>
          <a:r>
            <a:rPr lang="fr-FR" sz="1050" b="1" dirty="0" smtClean="0">
              <a:solidFill>
                <a:schemeClr val="bg1"/>
              </a:solidFill>
            </a:rPr>
            <a:t>L’établissement scolaire voisin … </a:t>
          </a:r>
        </a:p>
      </dgm:t>
    </dgm:pt>
    <dgm:pt modelId="{3A801A84-5F1C-406B-9C20-47913E92CBE8}" type="parTrans" cxnId="{F2079729-2121-4AFD-9F00-14D05858D64F}">
      <dgm:prSet/>
      <dgm:spPr/>
      <dgm:t>
        <a:bodyPr/>
        <a:lstStyle/>
        <a:p>
          <a:endParaRPr lang="fr-FR" b="1">
            <a:solidFill>
              <a:schemeClr val="bg1"/>
            </a:solidFill>
          </a:endParaRPr>
        </a:p>
      </dgm:t>
    </dgm:pt>
    <dgm:pt modelId="{1F2F8627-2ADB-406C-9D78-31BAD3515DA7}" type="sibTrans" cxnId="{F2079729-2121-4AFD-9F00-14D05858D64F}">
      <dgm:prSet/>
      <dgm:spPr/>
      <dgm:t>
        <a:bodyPr/>
        <a:lstStyle/>
        <a:p>
          <a:endParaRPr lang="fr-FR" b="1">
            <a:solidFill>
              <a:schemeClr val="bg1"/>
            </a:solidFill>
          </a:endParaRPr>
        </a:p>
      </dgm:t>
    </dgm:pt>
    <dgm:pt modelId="{9BC36473-37C7-418B-BDAC-6EFDA9F1FAEB}" type="pres">
      <dgm:prSet presAssocID="{5449B3C8-D0B0-48DA-95A0-ECB84A37FAF0}" presName="cycle" presStyleCnt="0">
        <dgm:presLayoutVars>
          <dgm:chMax val="1"/>
          <dgm:dir/>
          <dgm:animLvl val="ctr"/>
          <dgm:resizeHandles val="exact"/>
        </dgm:presLayoutVars>
      </dgm:prSet>
      <dgm:spPr/>
      <dgm:t>
        <a:bodyPr/>
        <a:lstStyle/>
        <a:p>
          <a:endParaRPr lang="fr-FR"/>
        </a:p>
      </dgm:t>
    </dgm:pt>
    <dgm:pt modelId="{46C2B303-EF94-4DD6-8807-A06F35A5424C}" type="pres">
      <dgm:prSet presAssocID="{661A8407-9054-462C-A40C-649A5C0920F9}" presName="centerShape" presStyleLbl="node0" presStyleIdx="0" presStyleCnt="1"/>
      <dgm:spPr/>
      <dgm:t>
        <a:bodyPr/>
        <a:lstStyle/>
        <a:p>
          <a:endParaRPr lang="fr-FR"/>
        </a:p>
      </dgm:t>
    </dgm:pt>
    <dgm:pt modelId="{67C33794-1856-4023-BC5B-487E5C18E469}" type="pres">
      <dgm:prSet presAssocID="{18007EEE-ED07-431B-86A6-095A3693122C}" presName="parTrans" presStyleLbl="bgSibTrans2D1" presStyleIdx="0" presStyleCnt="8"/>
      <dgm:spPr/>
      <dgm:t>
        <a:bodyPr/>
        <a:lstStyle/>
        <a:p>
          <a:endParaRPr lang="fr-FR"/>
        </a:p>
      </dgm:t>
    </dgm:pt>
    <dgm:pt modelId="{F90B9382-099C-4845-B287-A109C631B572}" type="pres">
      <dgm:prSet presAssocID="{9B22072B-A8F3-4272-9A37-EF73ABDAA931}" presName="node" presStyleLbl="node1" presStyleIdx="0" presStyleCnt="8" custScaleX="282685">
        <dgm:presLayoutVars>
          <dgm:bulletEnabled val="1"/>
        </dgm:presLayoutVars>
      </dgm:prSet>
      <dgm:spPr/>
      <dgm:t>
        <a:bodyPr/>
        <a:lstStyle/>
        <a:p>
          <a:endParaRPr lang="fr-FR"/>
        </a:p>
      </dgm:t>
    </dgm:pt>
    <dgm:pt modelId="{AC73DDA1-4F7D-43A3-8601-790215103AC1}" type="pres">
      <dgm:prSet presAssocID="{070C87F0-5733-41EF-82F1-2CE130005215}" presName="parTrans" presStyleLbl="bgSibTrans2D1" presStyleIdx="1" presStyleCnt="8"/>
      <dgm:spPr/>
      <dgm:t>
        <a:bodyPr/>
        <a:lstStyle/>
        <a:p>
          <a:endParaRPr lang="fr-FR"/>
        </a:p>
      </dgm:t>
    </dgm:pt>
    <dgm:pt modelId="{E49CEAA3-3949-4192-A4F2-1B311453A13C}" type="pres">
      <dgm:prSet presAssocID="{FB910B50-0F73-46FA-8268-91C451A9FC6A}" presName="node" presStyleLbl="node1" presStyleIdx="1" presStyleCnt="8" custScaleX="189159">
        <dgm:presLayoutVars>
          <dgm:bulletEnabled val="1"/>
        </dgm:presLayoutVars>
      </dgm:prSet>
      <dgm:spPr/>
      <dgm:t>
        <a:bodyPr/>
        <a:lstStyle/>
        <a:p>
          <a:endParaRPr lang="fr-FR"/>
        </a:p>
      </dgm:t>
    </dgm:pt>
    <dgm:pt modelId="{54F2A376-E8A0-464E-AADE-3C18AC7B5BE6}" type="pres">
      <dgm:prSet presAssocID="{8FE26FDE-5118-47F1-A377-54E6EBD35541}" presName="parTrans" presStyleLbl="bgSibTrans2D1" presStyleIdx="2" presStyleCnt="8"/>
      <dgm:spPr/>
      <dgm:t>
        <a:bodyPr/>
        <a:lstStyle/>
        <a:p>
          <a:endParaRPr lang="fr-FR"/>
        </a:p>
      </dgm:t>
    </dgm:pt>
    <dgm:pt modelId="{58B3DBC6-EB37-452D-9684-4023B7317B5C}" type="pres">
      <dgm:prSet presAssocID="{3C3C306B-65E2-42F2-A6B3-791B9395CDC3}" presName="node" presStyleLbl="node1" presStyleIdx="2" presStyleCnt="8" custRadScaleRad="116016" custRadScaleInc="-32260">
        <dgm:presLayoutVars>
          <dgm:bulletEnabled val="1"/>
        </dgm:presLayoutVars>
      </dgm:prSet>
      <dgm:spPr/>
      <dgm:t>
        <a:bodyPr/>
        <a:lstStyle/>
        <a:p>
          <a:endParaRPr lang="fr-FR"/>
        </a:p>
      </dgm:t>
    </dgm:pt>
    <dgm:pt modelId="{F82BDC21-C64A-43C6-8959-8DBB4FE60706}" type="pres">
      <dgm:prSet presAssocID="{39693050-9254-4C1E-99C1-3AB2DF79BE89}" presName="parTrans" presStyleLbl="bgSibTrans2D1" presStyleIdx="3" presStyleCnt="8" custAng="21342480" custScaleX="97629"/>
      <dgm:spPr/>
      <dgm:t>
        <a:bodyPr/>
        <a:lstStyle/>
        <a:p>
          <a:endParaRPr lang="fr-FR"/>
        </a:p>
      </dgm:t>
    </dgm:pt>
    <dgm:pt modelId="{47AD0EE9-1289-4F39-BBB0-1D0A603FA9CE}" type="pres">
      <dgm:prSet presAssocID="{A327101A-F7BC-4A7B-8ED1-6CB4B7C1EC5E}" presName="node" presStyleLbl="node1" presStyleIdx="3" presStyleCnt="8" custScaleX="147973" custRadScaleRad="118471" custRadScaleInc="-45389">
        <dgm:presLayoutVars>
          <dgm:bulletEnabled val="1"/>
        </dgm:presLayoutVars>
      </dgm:prSet>
      <dgm:spPr/>
      <dgm:t>
        <a:bodyPr/>
        <a:lstStyle/>
        <a:p>
          <a:endParaRPr lang="fr-FR"/>
        </a:p>
      </dgm:t>
    </dgm:pt>
    <dgm:pt modelId="{80D7441D-F140-4F48-87E2-BAB6796528D1}" type="pres">
      <dgm:prSet presAssocID="{0E5148EA-4A76-4709-9DE8-8A3D09ABFE8F}" presName="parTrans" presStyleLbl="bgSibTrans2D1" presStyleIdx="4" presStyleCnt="8"/>
      <dgm:spPr/>
      <dgm:t>
        <a:bodyPr/>
        <a:lstStyle/>
        <a:p>
          <a:endParaRPr lang="fr-FR"/>
        </a:p>
      </dgm:t>
    </dgm:pt>
    <dgm:pt modelId="{16B63BBF-6DCC-4B23-BDC4-959A93E23B5B}" type="pres">
      <dgm:prSet presAssocID="{54D7A00A-4797-49AC-AFF2-6DA045B2D46F}" presName="node" presStyleLbl="node1" presStyleIdx="4" presStyleCnt="8" custScaleX="130427" custScaleY="203652" custRadScaleRad="102197" custRadScaleInc="-29414">
        <dgm:presLayoutVars>
          <dgm:bulletEnabled val="1"/>
        </dgm:presLayoutVars>
      </dgm:prSet>
      <dgm:spPr/>
      <dgm:t>
        <a:bodyPr/>
        <a:lstStyle/>
        <a:p>
          <a:endParaRPr lang="fr-FR"/>
        </a:p>
      </dgm:t>
    </dgm:pt>
    <dgm:pt modelId="{BF544A76-C965-4CD8-963D-7D536392E5B1}" type="pres">
      <dgm:prSet presAssocID="{BFECC89B-9456-48E8-BD77-25069928E6C2}" presName="parTrans" presStyleLbl="bgSibTrans2D1" presStyleIdx="5" presStyleCnt="8"/>
      <dgm:spPr/>
      <dgm:t>
        <a:bodyPr/>
        <a:lstStyle/>
        <a:p>
          <a:endParaRPr lang="fr-FR"/>
        </a:p>
      </dgm:t>
    </dgm:pt>
    <dgm:pt modelId="{AB76422A-70F3-4F15-A349-1C8B0C17FEAE}" type="pres">
      <dgm:prSet presAssocID="{883567B9-A798-496B-9DA0-8966E4C4EC83}" presName="node" presStyleLbl="node1" presStyleIdx="5" presStyleCnt="8" custScaleX="133901" custRadScaleRad="102943" custRadScaleInc="13865">
        <dgm:presLayoutVars>
          <dgm:bulletEnabled val="1"/>
        </dgm:presLayoutVars>
      </dgm:prSet>
      <dgm:spPr/>
      <dgm:t>
        <a:bodyPr/>
        <a:lstStyle/>
        <a:p>
          <a:endParaRPr lang="fr-FR"/>
        </a:p>
      </dgm:t>
    </dgm:pt>
    <dgm:pt modelId="{BB2BDA9F-E161-4A45-B3C6-086FCAFFD99D}" type="pres">
      <dgm:prSet presAssocID="{F8BD8982-BB62-4DC9-9463-2B600DAF3109}" presName="parTrans" presStyleLbl="bgSibTrans2D1" presStyleIdx="6" presStyleCnt="8"/>
      <dgm:spPr/>
      <dgm:t>
        <a:bodyPr/>
        <a:lstStyle/>
        <a:p>
          <a:endParaRPr lang="fr-FR"/>
        </a:p>
      </dgm:t>
    </dgm:pt>
    <dgm:pt modelId="{ED823725-0A25-4B9E-B47F-E30899A511E8}" type="pres">
      <dgm:prSet presAssocID="{A0DEC10C-91BD-45A2-8602-996C24D8259C}" presName="node" presStyleLbl="node1" presStyleIdx="6" presStyleCnt="8" custScaleX="191354">
        <dgm:presLayoutVars>
          <dgm:bulletEnabled val="1"/>
        </dgm:presLayoutVars>
      </dgm:prSet>
      <dgm:spPr/>
      <dgm:t>
        <a:bodyPr/>
        <a:lstStyle/>
        <a:p>
          <a:endParaRPr lang="fr-FR"/>
        </a:p>
      </dgm:t>
    </dgm:pt>
    <dgm:pt modelId="{2B9AE4DB-656F-4179-8D1B-97ED66E016BE}" type="pres">
      <dgm:prSet presAssocID="{3A801A84-5F1C-406B-9C20-47913E92CBE8}" presName="parTrans" presStyleLbl="bgSibTrans2D1" presStyleIdx="7" presStyleCnt="8"/>
      <dgm:spPr/>
      <dgm:t>
        <a:bodyPr/>
        <a:lstStyle/>
        <a:p>
          <a:endParaRPr lang="fr-FR"/>
        </a:p>
      </dgm:t>
    </dgm:pt>
    <dgm:pt modelId="{BAC48F55-003C-4913-AE3A-E1B39DC1C026}" type="pres">
      <dgm:prSet presAssocID="{12A71DF1-3127-4AF6-8278-EB3C18338948}" presName="node" presStyleLbl="node1" presStyleIdx="7" presStyleCnt="8" custScaleX="185945">
        <dgm:presLayoutVars>
          <dgm:bulletEnabled val="1"/>
        </dgm:presLayoutVars>
      </dgm:prSet>
      <dgm:spPr/>
      <dgm:t>
        <a:bodyPr/>
        <a:lstStyle/>
        <a:p>
          <a:endParaRPr lang="fr-FR"/>
        </a:p>
      </dgm:t>
    </dgm:pt>
  </dgm:ptLst>
  <dgm:cxnLst>
    <dgm:cxn modelId="{A8C9AECC-DE6E-4797-8FB7-FE3F6D7CC082}" srcId="{661A8407-9054-462C-A40C-649A5C0920F9}" destId="{9B22072B-A8F3-4272-9A37-EF73ABDAA931}" srcOrd="0" destOrd="0" parTransId="{18007EEE-ED07-431B-86A6-095A3693122C}" sibTransId="{063AE4DC-F7B7-4562-B1DC-CA4F1398AF8F}"/>
    <dgm:cxn modelId="{5B38FDC8-6816-4B80-917F-C9046F15D66E}" type="presOf" srcId="{883567B9-A798-496B-9DA0-8966E4C4EC83}" destId="{AB76422A-70F3-4F15-A349-1C8B0C17FEAE}" srcOrd="0" destOrd="0" presId="urn:microsoft.com/office/officeart/2005/8/layout/radial4"/>
    <dgm:cxn modelId="{07458B44-967A-49F5-BD88-92EDC5919B1A}" type="presOf" srcId="{BFECC89B-9456-48E8-BD77-25069928E6C2}" destId="{BF544A76-C965-4CD8-963D-7D536392E5B1}" srcOrd="0" destOrd="0" presId="urn:microsoft.com/office/officeart/2005/8/layout/radial4"/>
    <dgm:cxn modelId="{93CAEE7B-F654-44DD-9C96-C4859B1EDAA3}" type="presOf" srcId="{A0DEC10C-91BD-45A2-8602-996C24D8259C}" destId="{ED823725-0A25-4B9E-B47F-E30899A511E8}" srcOrd="0" destOrd="0" presId="urn:microsoft.com/office/officeart/2005/8/layout/radial4"/>
    <dgm:cxn modelId="{C244C181-909E-43B4-91EB-C1A503F63FF4}" type="presOf" srcId="{070C87F0-5733-41EF-82F1-2CE130005215}" destId="{AC73DDA1-4F7D-43A3-8601-790215103AC1}" srcOrd="0" destOrd="0" presId="urn:microsoft.com/office/officeart/2005/8/layout/radial4"/>
    <dgm:cxn modelId="{5A06DC74-0256-4ADB-93D9-732086E9EE7A}" srcId="{661A8407-9054-462C-A40C-649A5C0920F9}" destId="{883567B9-A798-496B-9DA0-8966E4C4EC83}" srcOrd="5" destOrd="0" parTransId="{BFECC89B-9456-48E8-BD77-25069928E6C2}" sibTransId="{FBA109E5-CD27-460A-B4A8-9DFF6E4ED8DC}"/>
    <dgm:cxn modelId="{21E8BB42-D907-4848-B13F-E863C07FE477}" type="presOf" srcId="{12A71DF1-3127-4AF6-8278-EB3C18338948}" destId="{BAC48F55-003C-4913-AE3A-E1B39DC1C026}" srcOrd="0" destOrd="0" presId="urn:microsoft.com/office/officeart/2005/8/layout/radial4"/>
    <dgm:cxn modelId="{68BB4646-A86D-4D64-B3F1-D3A3BB24021A}" type="presOf" srcId="{54D7A00A-4797-49AC-AFF2-6DA045B2D46F}" destId="{16B63BBF-6DCC-4B23-BDC4-959A93E23B5B}" srcOrd="0" destOrd="0" presId="urn:microsoft.com/office/officeart/2005/8/layout/radial4"/>
    <dgm:cxn modelId="{D75772F2-5E46-4CF6-A700-49DA8FF0ACA6}" type="presOf" srcId="{8FE26FDE-5118-47F1-A377-54E6EBD35541}" destId="{54F2A376-E8A0-464E-AADE-3C18AC7B5BE6}" srcOrd="0" destOrd="0" presId="urn:microsoft.com/office/officeart/2005/8/layout/radial4"/>
    <dgm:cxn modelId="{CEC2FFC8-8819-447B-9BE1-AF32DD3DBD64}" type="presOf" srcId="{9B22072B-A8F3-4272-9A37-EF73ABDAA931}" destId="{F90B9382-099C-4845-B287-A109C631B572}" srcOrd="0" destOrd="0" presId="urn:microsoft.com/office/officeart/2005/8/layout/radial4"/>
    <dgm:cxn modelId="{0C787E95-625F-47E3-A837-351ECA71B3BC}" type="presOf" srcId="{0E5148EA-4A76-4709-9DE8-8A3D09ABFE8F}" destId="{80D7441D-F140-4F48-87E2-BAB6796528D1}" srcOrd="0" destOrd="0" presId="urn:microsoft.com/office/officeart/2005/8/layout/radial4"/>
    <dgm:cxn modelId="{00ABA767-6118-4FF2-8D94-32F138D8F871}" type="presOf" srcId="{A327101A-F7BC-4A7B-8ED1-6CB4B7C1EC5E}" destId="{47AD0EE9-1289-4F39-BBB0-1D0A603FA9CE}" srcOrd="0" destOrd="0" presId="urn:microsoft.com/office/officeart/2005/8/layout/radial4"/>
    <dgm:cxn modelId="{F2079729-2121-4AFD-9F00-14D05858D64F}" srcId="{661A8407-9054-462C-A40C-649A5C0920F9}" destId="{12A71DF1-3127-4AF6-8278-EB3C18338948}" srcOrd="7" destOrd="0" parTransId="{3A801A84-5F1C-406B-9C20-47913E92CBE8}" sibTransId="{1F2F8627-2ADB-406C-9D78-31BAD3515DA7}"/>
    <dgm:cxn modelId="{C4F8333A-B440-4C38-B484-7F6657CFE3CB}" type="presOf" srcId="{661A8407-9054-462C-A40C-649A5C0920F9}" destId="{46C2B303-EF94-4DD6-8807-A06F35A5424C}" srcOrd="0" destOrd="0" presId="urn:microsoft.com/office/officeart/2005/8/layout/radial4"/>
    <dgm:cxn modelId="{1BD1B875-9CF7-4BAF-B093-7F4067A1CA95}" srcId="{661A8407-9054-462C-A40C-649A5C0920F9}" destId="{FB910B50-0F73-46FA-8268-91C451A9FC6A}" srcOrd="1" destOrd="0" parTransId="{070C87F0-5733-41EF-82F1-2CE130005215}" sibTransId="{D89EFC87-FBC5-41C5-943F-CBD9697F5CB6}"/>
    <dgm:cxn modelId="{EBB36CF6-A126-434A-9A8A-0F66305F77BC}" type="presOf" srcId="{39693050-9254-4C1E-99C1-3AB2DF79BE89}" destId="{F82BDC21-C64A-43C6-8959-8DBB4FE60706}" srcOrd="0" destOrd="0" presId="urn:microsoft.com/office/officeart/2005/8/layout/radial4"/>
    <dgm:cxn modelId="{F3B01E50-3D30-4212-AB7C-0EF9CC043CD4}" type="presOf" srcId="{FB910B50-0F73-46FA-8268-91C451A9FC6A}" destId="{E49CEAA3-3949-4192-A4F2-1B311453A13C}" srcOrd="0" destOrd="0" presId="urn:microsoft.com/office/officeart/2005/8/layout/radial4"/>
    <dgm:cxn modelId="{B8357134-0E78-4CBB-94E6-631AB01722D5}" srcId="{661A8407-9054-462C-A40C-649A5C0920F9}" destId="{3C3C306B-65E2-42F2-A6B3-791B9395CDC3}" srcOrd="2" destOrd="0" parTransId="{8FE26FDE-5118-47F1-A377-54E6EBD35541}" sibTransId="{6C1517AA-31A3-4819-BC7C-192ACAB7397A}"/>
    <dgm:cxn modelId="{AE2EADCF-83A4-4CA4-BA62-6A67B9A460DF}" srcId="{5449B3C8-D0B0-48DA-95A0-ECB84A37FAF0}" destId="{661A8407-9054-462C-A40C-649A5C0920F9}" srcOrd="0" destOrd="0" parTransId="{DC73C96D-C266-4D9E-8106-DE25DEE27D1D}" sibTransId="{3E32E8BB-32AB-43F4-9D06-6029DAD8F092}"/>
    <dgm:cxn modelId="{3CC9262B-5386-489E-BEDE-C5DF3F7C8DDD}" srcId="{661A8407-9054-462C-A40C-649A5C0920F9}" destId="{A0DEC10C-91BD-45A2-8602-996C24D8259C}" srcOrd="6" destOrd="0" parTransId="{F8BD8982-BB62-4DC9-9463-2B600DAF3109}" sibTransId="{E44F5A0F-C4AB-4F27-98E4-365AEA63D123}"/>
    <dgm:cxn modelId="{C0F2D09F-2767-4264-8315-8793868D1DBB}" type="presOf" srcId="{3A801A84-5F1C-406B-9C20-47913E92CBE8}" destId="{2B9AE4DB-656F-4179-8D1B-97ED66E016BE}" srcOrd="0" destOrd="0" presId="urn:microsoft.com/office/officeart/2005/8/layout/radial4"/>
    <dgm:cxn modelId="{34A2E93A-88CD-47FB-ADEB-48C5FB5D1329}" type="presOf" srcId="{3C3C306B-65E2-42F2-A6B3-791B9395CDC3}" destId="{58B3DBC6-EB37-452D-9684-4023B7317B5C}" srcOrd="0" destOrd="0" presId="urn:microsoft.com/office/officeart/2005/8/layout/radial4"/>
    <dgm:cxn modelId="{585D4855-62B2-4122-8921-C042BD6CAAB6}" type="presOf" srcId="{5449B3C8-D0B0-48DA-95A0-ECB84A37FAF0}" destId="{9BC36473-37C7-418B-BDAC-6EFDA9F1FAEB}" srcOrd="0" destOrd="0" presId="urn:microsoft.com/office/officeart/2005/8/layout/radial4"/>
    <dgm:cxn modelId="{4A0E484C-C22C-4CA9-AC60-3D27FCA0C91A}" type="presOf" srcId="{18007EEE-ED07-431B-86A6-095A3693122C}" destId="{67C33794-1856-4023-BC5B-487E5C18E469}" srcOrd="0" destOrd="0" presId="urn:microsoft.com/office/officeart/2005/8/layout/radial4"/>
    <dgm:cxn modelId="{F9277B66-0820-4A08-AA5E-5723B29EF840}" type="presOf" srcId="{F8BD8982-BB62-4DC9-9463-2B600DAF3109}" destId="{BB2BDA9F-E161-4A45-B3C6-086FCAFFD99D}" srcOrd="0" destOrd="0" presId="urn:microsoft.com/office/officeart/2005/8/layout/radial4"/>
    <dgm:cxn modelId="{3256A757-7D0E-43D2-A683-2ADC81CE35F5}" srcId="{661A8407-9054-462C-A40C-649A5C0920F9}" destId="{54D7A00A-4797-49AC-AFF2-6DA045B2D46F}" srcOrd="4" destOrd="0" parTransId="{0E5148EA-4A76-4709-9DE8-8A3D09ABFE8F}" sibTransId="{ADA63F00-5FC7-4E15-AB5D-0E60608E9B71}"/>
    <dgm:cxn modelId="{F49A4307-E630-4C79-8893-E491D89C2960}" srcId="{661A8407-9054-462C-A40C-649A5C0920F9}" destId="{A327101A-F7BC-4A7B-8ED1-6CB4B7C1EC5E}" srcOrd="3" destOrd="0" parTransId="{39693050-9254-4C1E-99C1-3AB2DF79BE89}" sibTransId="{C2A0841F-9066-4BFC-92FF-B96862C9B813}"/>
    <dgm:cxn modelId="{9C086F4E-BCA4-4CC1-866A-3047A9633DC0}" type="presParOf" srcId="{9BC36473-37C7-418B-BDAC-6EFDA9F1FAEB}" destId="{46C2B303-EF94-4DD6-8807-A06F35A5424C}" srcOrd="0" destOrd="0" presId="urn:microsoft.com/office/officeart/2005/8/layout/radial4"/>
    <dgm:cxn modelId="{70A09F3B-C1C9-4915-9D99-3FFCD27F52F5}" type="presParOf" srcId="{9BC36473-37C7-418B-BDAC-6EFDA9F1FAEB}" destId="{67C33794-1856-4023-BC5B-487E5C18E469}" srcOrd="1" destOrd="0" presId="urn:microsoft.com/office/officeart/2005/8/layout/radial4"/>
    <dgm:cxn modelId="{F6B0CF57-375F-4197-BB84-60403BE2B1E7}" type="presParOf" srcId="{9BC36473-37C7-418B-BDAC-6EFDA9F1FAEB}" destId="{F90B9382-099C-4845-B287-A109C631B572}" srcOrd="2" destOrd="0" presId="urn:microsoft.com/office/officeart/2005/8/layout/radial4"/>
    <dgm:cxn modelId="{8F078B96-C8DB-49B9-A4A0-3EA0DF7F1A44}" type="presParOf" srcId="{9BC36473-37C7-418B-BDAC-6EFDA9F1FAEB}" destId="{AC73DDA1-4F7D-43A3-8601-790215103AC1}" srcOrd="3" destOrd="0" presId="urn:microsoft.com/office/officeart/2005/8/layout/radial4"/>
    <dgm:cxn modelId="{1036C3EE-81C4-48F9-A850-D6B0E635232C}" type="presParOf" srcId="{9BC36473-37C7-418B-BDAC-6EFDA9F1FAEB}" destId="{E49CEAA3-3949-4192-A4F2-1B311453A13C}" srcOrd="4" destOrd="0" presId="urn:microsoft.com/office/officeart/2005/8/layout/radial4"/>
    <dgm:cxn modelId="{37A4B381-B03D-4CB0-BCCA-EB5F1A789C5D}" type="presParOf" srcId="{9BC36473-37C7-418B-BDAC-6EFDA9F1FAEB}" destId="{54F2A376-E8A0-464E-AADE-3C18AC7B5BE6}" srcOrd="5" destOrd="0" presId="urn:microsoft.com/office/officeart/2005/8/layout/radial4"/>
    <dgm:cxn modelId="{D8ED5ABC-43C3-4BFD-BE44-4869E8E9F1AA}" type="presParOf" srcId="{9BC36473-37C7-418B-BDAC-6EFDA9F1FAEB}" destId="{58B3DBC6-EB37-452D-9684-4023B7317B5C}" srcOrd="6" destOrd="0" presId="urn:microsoft.com/office/officeart/2005/8/layout/radial4"/>
    <dgm:cxn modelId="{65FF276B-E032-46D4-8553-55925E720A8F}" type="presParOf" srcId="{9BC36473-37C7-418B-BDAC-6EFDA9F1FAEB}" destId="{F82BDC21-C64A-43C6-8959-8DBB4FE60706}" srcOrd="7" destOrd="0" presId="urn:microsoft.com/office/officeart/2005/8/layout/radial4"/>
    <dgm:cxn modelId="{25F3AE0B-AA0A-4200-871C-2B89D3573378}" type="presParOf" srcId="{9BC36473-37C7-418B-BDAC-6EFDA9F1FAEB}" destId="{47AD0EE9-1289-4F39-BBB0-1D0A603FA9CE}" srcOrd="8" destOrd="0" presId="urn:microsoft.com/office/officeart/2005/8/layout/radial4"/>
    <dgm:cxn modelId="{A625A077-D386-4314-8395-2BE3BE17FF20}" type="presParOf" srcId="{9BC36473-37C7-418B-BDAC-6EFDA9F1FAEB}" destId="{80D7441D-F140-4F48-87E2-BAB6796528D1}" srcOrd="9" destOrd="0" presId="urn:microsoft.com/office/officeart/2005/8/layout/radial4"/>
    <dgm:cxn modelId="{44949938-EEA9-4983-9208-2671F3004C30}" type="presParOf" srcId="{9BC36473-37C7-418B-BDAC-6EFDA9F1FAEB}" destId="{16B63BBF-6DCC-4B23-BDC4-959A93E23B5B}" srcOrd="10" destOrd="0" presId="urn:microsoft.com/office/officeart/2005/8/layout/radial4"/>
    <dgm:cxn modelId="{485E8B22-46A1-4A3E-9DC4-22B968843303}" type="presParOf" srcId="{9BC36473-37C7-418B-BDAC-6EFDA9F1FAEB}" destId="{BF544A76-C965-4CD8-963D-7D536392E5B1}" srcOrd="11" destOrd="0" presId="urn:microsoft.com/office/officeart/2005/8/layout/radial4"/>
    <dgm:cxn modelId="{2AA6E0BC-A585-4D06-A306-B9A1F786780B}" type="presParOf" srcId="{9BC36473-37C7-418B-BDAC-6EFDA9F1FAEB}" destId="{AB76422A-70F3-4F15-A349-1C8B0C17FEAE}" srcOrd="12" destOrd="0" presId="urn:microsoft.com/office/officeart/2005/8/layout/radial4"/>
    <dgm:cxn modelId="{47F59F67-18C7-46A0-884B-17BCDA7D7BBC}" type="presParOf" srcId="{9BC36473-37C7-418B-BDAC-6EFDA9F1FAEB}" destId="{BB2BDA9F-E161-4A45-B3C6-086FCAFFD99D}" srcOrd="13" destOrd="0" presId="urn:microsoft.com/office/officeart/2005/8/layout/radial4"/>
    <dgm:cxn modelId="{B5366095-3582-4E5E-A121-5F7C9E844055}" type="presParOf" srcId="{9BC36473-37C7-418B-BDAC-6EFDA9F1FAEB}" destId="{ED823725-0A25-4B9E-B47F-E30899A511E8}" srcOrd="14" destOrd="0" presId="urn:microsoft.com/office/officeart/2005/8/layout/radial4"/>
    <dgm:cxn modelId="{3E11A725-4E8B-47F6-8D33-794836180A00}" type="presParOf" srcId="{9BC36473-37C7-418B-BDAC-6EFDA9F1FAEB}" destId="{2B9AE4DB-656F-4179-8D1B-97ED66E016BE}" srcOrd="15" destOrd="0" presId="urn:microsoft.com/office/officeart/2005/8/layout/radial4"/>
    <dgm:cxn modelId="{1598D21C-0653-462E-B32D-6B2AE731CB88}" type="presParOf" srcId="{9BC36473-37C7-418B-BDAC-6EFDA9F1FAEB}" destId="{BAC48F55-003C-4913-AE3A-E1B39DC1C026}" srcOrd="1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D9515-9424-4D9F-AC64-DD9C6910387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BDA5BF1E-5F1B-456C-83CD-F71F9FFFA162}">
      <dgm:prSet phldrT="[Texte]" custT="1"/>
      <dgm:spPr/>
      <dgm:t>
        <a:bodyPr/>
        <a:lstStyle/>
        <a:p>
          <a:r>
            <a:rPr lang="fr-FR" sz="1100" dirty="0" smtClean="0"/>
            <a:t>Région</a:t>
          </a:r>
          <a:endParaRPr lang="fr-FR" sz="1100" dirty="0"/>
        </a:p>
      </dgm:t>
    </dgm:pt>
    <dgm:pt modelId="{3955E5E9-76BE-48A4-B52F-B5594577E2A7}" type="parTrans" cxnId="{AC61E2CE-A80C-48F4-9B01-918E3768A65E}">
      <dgm:prSet/>
      <dgm:spPr/>
      <dgm:t>
        <a:bodyPr/>
        <a:lstStyle/>
        <a:p>
          <a:endParaRPr lang="fr-FR" sz="2400"/>
        </a:p>
      </dgm:t>
    </dgm:pt>
    <dgm:pt modelId="{72884C56-F7B4-4CC3-BF60-09E442632F83}" type="sibTrans" cxnId="{AC61E2CE-A80C-48F4-9B01-918E3768A65E}">
      <dgm:prSet/>
      <dgm:spPr/>
      <dgm:t>
        <a:bodyPr/>
        <a:lstStyle/>
        <a:p>
          <a:endParaRPr lang="fr-FR" sz="2400"/>
        </a:p>
      </dgm:t>
    </dgm:pt>
    <dgm:pt modelId="{803E64D8-03BA-451D-9E8A-5AC34502864C}">
      <dgm:prSet phldrT="[Texte]" custT="1"/>
      <dgm:spPr/>
      <dgm:t>
        <a:bodyPr/>
        <a:lstStyle/>
        <a:p>
          <a:r>
            <a:rPr lang="fr-FR" sz="1050" dirty="0" smtClean="0">
              <a:solidFill>
                <a:schemeClr val="accent6"/>
              </a:solidFill>
            </a:rPr>
            <a:t>Réseau de transports interurbains et scolaires</a:t>
          </a:r>
          <a:endParaRPr lang="fr-FR" sz="1050" dirty="0">
            <a:solidFill>
              <a:schemeClr val="accent6"/>
            </a:solidFill>
          </a:endParaRPr>
        </a:p>
      </dgm:t>
    </dgm:pt>
    <dgm:pt modelId="{49D801EC-6AEA-4DA7-9442-3D69D79F2A48}" type="parTrans" cxnId="{7C57EA1D-969D-4C9C-B5C4-53FA2A36DBF6}">
      <dgm:prSet/>
      <dgm:spPr/>
      <dgm:t>
        <a:bodyPr/>
        <a:lstStyle/>
        <a:p>
          <a:endParaRPr lang="fr-FR" sz="2400"/>
        </a:p>
      </dgm:t>
    </dgm:pt>
    <dgm:pt modelId="{9A6E499F-6BC3-4A75-9ABD-9D7EFD9AA0AB}" type="sibTrans" cxnId="{7C57EA1D-969D-4C9C-B5C4-53FA2A36DBF6}">
      <dgm:prSet/>
      <dgm:spPr/>
      <dgm:t>
        <a:bodyPr/>
        <a:lstStyle/>
        <a:p>
          <a:endParaRPr lang="fr-FR" sz="2400"/>
        </a:p>
      </dgm:t>
    </dgm:pt>
    <dgm:pt modelId="{C24DDD90-4795-4892-A9F4-7F8E6676560F}">
      <dgm:prSet phldrT="[Texte]" custT="1"/>
      <dgm:spPr/>
      <dgm:t>
        <a:bodyPr/>
        <a:lstStyle/>
        <a:p>
          <a:r>
            <a:rPr lang="fr-FR" sz="1050" dirty="0" smtClean="0"/>
            <a:t>AOM </a:t>
          </a:r>
        </a:p>
      </dgm:t>
    </dgm:pt>
    <dgm:pt modelId="{AB53B28C-D10A-442F-8A5D-EAE1C366D3A9}" type="parTrans" cxnId="{6FAF073A-818D-4373-B3D8-CA382827F3B8}">
      <dgm:prSet/>
      <dgm:spPr/>
      <dgm:t>
        <a:bodyPr/>
        <a:lstStyle/>
        <a:p>
          <a:endParaRPr lang="fr-FR" sz="2400"/>
        </a:p>
      </dgm:t>
    </dgm:pt>
    <dgm:pt modelId="{4EB2CE8E-D0C0-457B-BD0B-95545FC083DB}" type="sibTrans" cxnId="{6FAF073A-818D-4373-B3D8-CA382827F3B8}">
      <dgm:prSet/>
      <dgm:spPr/>
      <dgm:t>
        <a:bodyPr/>
        <a:lstStyle/>
        <a:p>
          <a:endParaRPr lang="fr-FR" sz="2400"/>
        </a:p>
      </dgm:t>
    </dgm:pt>
    <dgm:pt modelId="{A9699B92-83CB-441A-9DA1-12DE08513E43}">
      <dgm:prSet phldrT="[Texte]" custT="1"/>
      <dgm:spPr/>
      <dgm:t>
        <a:bodyPr/>
        <a:lstStyle/>
        <a:p>
          <a:r>
            <a:rPr lang="fr-FR" sz="1050" dirty="0" smtClean="0">
              <a:solidFill>
                <a:schemeClr val="accent6"/>
              </a:solidFill>
            </a:rPr>
            <a:t>Organisation de services réguliers de transport public </a:t>
          </a:r>
          <a:endParaRPr lang="fr-FR" sz="1050" dirty="0">
            <a:solidFill>
              <a:schemeClr val="accent6"/>
            </a:solidFill>
          </a:endParaRPr>
        </a:p>
      </dgm:t>
    </dgm:pt>
    <dgm:pt modelId="{E9331471-BE82-4C06-BBBC-730C88090300}" type="parTrans" cxnId="{F354157D-C1F9-4B13-8791-E4F270FF87C2}">
      <dgm:prSet/>
      <dgm:spPr/>
      <dgm:t>
        <a:bodyPr/>
        <a:lstStyle/>
        <a:p>
          <a:endParaRPr lang="fr-FR" sz="2400"/>
        </a:p>
      </dgm:t>
    </dgm:pt>
    <dgm:pt modelId="{9535FF09-6B92-4FAF-A935-E36C20E0FA9E}" type="sibTrans" cxnId="{F354157D-C1F9-4B13-8791-E4F270FF87C2}">
      <dgm:prSet/>
      <dgm:spPr/>
      <dgm:t>
        <a:bodyPr/>
        <a:lstStyle/>
        <a:p>
          <a:endParaRPr lang="fr-FR" sz="2400"/>
        </a:p>
      </dgm:t>
    </dgm:pt>
    <dgm:pt modelId="{E7565828-6671-4C23-ABDC-7E893E2C26F8}">
      <dgm:prSet phldrT="[Texte]" custT="1"/>
      <dgm:spPr/>
      <dgm:t>
        <a:bodyPr/>
        <a:lstStyle/>
        <a:p>
          <a:r>
            <a:rPr lang="fr-FR" sz="1050" dirty="0" smtClean="0"/>
            <a:t>Commune</a:t>
          </a:r>
          <a:endParaRPr lang="fr-FR" sz="1050" dirty="0"/>
        </a:p>
      </dgm:t>
    </dgm:pt>
    <dgm:pt modelId="{A76F052F-AFE3-494E-9E4A-9378CA046692}" type="parTrans" cxnId="{A68DA813-AD2E-4850-A125-717FB343C691}">
      <dgm:prSet/>
      <dgm:spPr/>
      <dgm:t>
        <a:bodyPr/>
        <a:lstStyle/>
        <a:p>
          <a:endParaRPr lang="fr-FR" sz="2400"/>
        </a:p>
      </dgm:t>
    </dgm:pt>
    <dgm:pt modelId="{7B1D152C-CF55-4FFD-9B66-63F13DC5E4F6}" type="sibTrans" cxnId="{A68DA813-AD2E-4850-A125-717FB343C691}">
      <dgm:prSet/>
      <dgm:spPr/>
      <dgm:t>
        <a:bodyPr/>
        <a:lstStyle/>
        <a:p>
          <a:endParaRPr lang="fr-FR" sz="2400"/>
        </a:p>
      </dgm:t>
    </dgm:pt>
    <dgm:pt modelId="{8D5167D1-D9F5-4A1A-8A89-6C01D793EEB4}">
      <dgm:prSet phldrT="[Texte]" custT="1"/>
      <dgm:spPr/>
      <dgm:t>
        <a:bodyPr/>
        <a:lstStyle/>
        <a:p>
          <a:r>
            <a:rPr lang="fr-FR" sz="1050" dirty="0" smtClean="0">
              <a:solidFill>
                <a:schemeClr val="accent6"/>
              </a:solidFill>
            </a:rPr>
            <a:t>Voirie communale, zones de circulation apaisées, pistes et bandes cyclables. </a:t>
          </a:r>
          <a:endParaRPr lang="fr-FR" sz="1050" dirty="0">
            <a:solidFill>
              <a:schemeClr val="accent6"/>
            </a:solidFill>
          </a:endParaRPr>
        </a:p>
      </dgm:t>
    </dgm:pt>
    <dgm:pt modelId="{3012DC2A-414B-4B05-B7C1-8FFD5C278DC7}" type="parTrans" cxnId="{76EFE39E-0442-4520-B01A-0E0E6A067FBE}">
      <dgm:prSet/>
      <dgm:spPr/>
      <dgm:t>
        <a:bodyPr/>
        <a:lstStyle/>
        <a:p>
          <a:endParaRPr lang="fr-FR" sz="2400"/>
        </a:p>
      </dgm:t>
    </dgm:pt>
    <dgm:pt modelId="{9FBF4334-6C37-444E-B271-69E59A8214C5}" type="sibTrans" cxnId="{76EFE39E-0442-4520-B01A-0E0E6A067FBE}">
      <dgm:prSet/>
      <dgm:spPr/>
      <dgm:t>
        <a:bodyPr/>
        <a:lstStyle/>
        <a:p>
          <a:endParaRPr lang="fr-FR" sz="2400"/>
        </a:p>
      </dgm:t>
    </dgm:pt>
    <dgm:pt modelId="{CEF8BB12-AEB3-4774-9DD2-508699AE928F}">
      <dgm:prSet custT="1"/>
      <dgm:spPr/>
      <dgm:t>
        <a:bodyPr/>
        <a:lstStyle/>
        <a:p>
          <a:r>
            <a:rPr lang="fr-FR" sz="1050" dirty="0" smtClean="0"/>
            <a:t>Département</a:t>
          </a:r>
          <a:endParaRPr lang="fr-FR" sz="1050" dirty="0"/>
        </a:p>
      </dgm:t>
    </dgm:pt>
    <dgm:pt modelId="{3B1570B5-0B95-4AE2-8563-A47FC4FB70ED}" type="parTrans" cxnId="{056E6833-B903-4475-B97F-32407AEDEB58}">
      <dgm:prSet/>
      <dgm:spPr/>
      <dgm:t>
        <a:bodyPr/>
        <a:lstStyle/>
        <a:p>
          <a:endParaRPr lang="fr-FR" sz="2400"/>
        </a:p>
      </dgm:t>
    </dgm:pt>
    <dgm:pt modelId="{D2E7054C-B0D4-4097-B7E2-15CC463D5919}" type="sibTrans" cxnId="{056E6833-B903-4475-B97F-32407AEDEB58}">
      <dgm:prSet/>
      <dgm:spPr/>
      <dgm:t>
        <a:bodyPr/>
        <a:lstStyle/>
        <a:p>
          <a:endParaRPr lang="fr-FR" sz="2400"/>
        </a:p>
      </dgm:t>
    </dgm:pt>
    <dgm:pt modelId="{B57E2F80-F890-4462-9EAC-9B74B9D1D8BE}">
      <dgm:prSet custT="1"/>
      <dgm:spPr/>
      <dgm:t>
        <a:bodyPr/>
        <a:lstStyle/>
        <a:p>
          <a:endParaRPr lang="fr-FR" sz="1050" dirty="0">
            <a:solidFill>
              <a:schemeClr val="accent6"/>
            </a:solidFill>
          </a:endParaRPr>
        </a:p>
      </dgm:t>
    </dgm:pt>
    <dgm:pt modelId="{C62160FD-F673-41B0-9719-45E06540B08E}" type="parTrans" cxnId="{AF89A0B5-D89D-4A11-9860-95C14848FC70}">
      <dgm:prSet/>
      <dgm:spPr/>
      <dgm:t>
        <a:bodyPr/>
        <a:lstStyle/>
        <a:p>
          <a:endParaRPr lang="fr-FR" sz="2400"/>
        </a:p>
      </dgm:t>
    </dgm:pt>
    <dgm:pt modelId="{E47BF3AE-450F-493F-BDD3-18C6BC0B0962}" type="sibTrans" cxnId="{AF89A0B5-D89D-4A11-9860-95C14848FC70}">
      <dgm:prSet/>
      <dgm:spPr/>
      <dgm:t>
        <a:bodyPr/>
        <a:lstStyle/>
        <a:p>
          <a:endParaRPr lang="fr-FR" sz="2400"/>
        </a:p>
      </dgm:t>
    </dgm:pt>
    <dgm:pt modelId="{4E36FE7F-9EE3-433F-A95D-746BD0EE4B40}">
      <dgm:prSet custT="1"/>
      <dgm:spPr/>
      <dgm:t>
        <a:bodyPr/>
        <a:lstStyle/>
        <a:p>
          <a:endParaRPr lang="fr-FR" sz="1050" dirty="0"/>
        </a:p>
      </dgm:t>
    </dgm:pt>
    <dgm:pt modelId="{2EFA0FE2-100E-4977-BB06-34863FE909A5}" type="parTrans" cxnId="{DFCAEB17-DB05-44BD-B5B9-1E13011E0DA6}">
      <dgm:prSet/>
      <dgm:spPr/>
      <dgm:t>
        <a:bodyPr/>
        <a:lstStyle/>
        <a:p>
          <a:endParaRPr lang="fr-FR" sz="2400"/>
        </a:p>
      </dgm:t>
    </dgm:pt>
    <dgm:pt modelId="{B8DF21E7-F97D-4620-BF47-A889F9F53832}" type="sibTrans" cxnId="{DFCAEB17-DB05-44BD-B5B9-1E13011E0DA6}">
      <dgm:prSet/>
      <dgm:spPr/>
      <dgm:t>
        <a:bodyPr/>
        <a:lstStyle/>
        <a:p>
          <a:endParaRPr lang="fr-FR" sz="2400"/>
        </a:p>
      </dgm:t>
    </dgm:pt>
    <dgm:pt modelId="{36BB7C66-7DDB-4631-B76F-6502228C6380}">
      <dgm:prSet custT="1"/>
      <dgm:spPr/>
      <dgm:t>
        <a:bodyPr/>
        <a:lstStyle/>
        <a:p>
          <a:r>
            <a:rPr lang="fr-FR" sz="1050" dirty="0" smtClean="0">
              <a:solidFill>
                <a:schemeClr val="accent6"/>
              </a:solidFill>
            </a:rPr>
            <a:t>Réseau TER Hauts-de-France : financement des services ferroviaires et des services routiers en substitution de ceux-ci. </a:t>
          </a:r>
          <a:endParaRPr lang="fr-FR" sz="1050" dirty="0">
            <a:solidFill>
              <a:schemeClr val="accent6"/>
            </a:solidFill>
          </a:endParaRPr>
        </a:p>
      </dgm:t>
    </dgm:pt>
    <dgm:pt modelId="{3A063EAC-0FE8-4E11-9ED2-24126B66992C}" type="parTrans" cxnId="{E6D49973-30FE-44AF-AD40-04FAC763937E}">
      <dgm:prSet/>
      <dgm:spPr/>
      <dgm:t>
        <a:bodyPr/>
        <a:lstStyle/>
        <a:p>
          <a:endParaRPr lang="fr-FR" sz="2400"/>
        </a:p>
      </dgm:t>
    </dgm:pt>
    <dgm:pt modelId="{E529E052-58C4-4E17-8624-CBE878767746}" type="sibTrans" cxnId="{E6D49973-30FE-44AF-AD40-04FAC763937E}">
      <dgm:prSet/>
      <dgm:spPr/>
      <dgm:t>
        <a:bodyPr/>
        <a:lstStyle/>
        <a:p>
          <a:endParaRPr lang="fr-FR" sz="2400"/>
        </a:p>
      </dgm:t>
    </dgm:pt>
    <dgm:pt modelId="{BCF8BF41-811A-4171-9A05-2B83E99EC0B0}">
      <dgm:prSet custT="1"/>
      <dgm:spPr/>
      <dgm:t>
        <a:bodyPr/>
        <a:lstStyle/>
        <a:p>
          <a:r>
            <a:rPr lang="fr-FR" sz="1050" dirty="0" smtClean="0">
              <a:solidFill>
                <a:schemeClr val="accent6"/>
              </a:solidFill>
            </a:rPr>
            <a:t>Définition des règles générales concernant l’intermodalité avec les AOM </a:t>
          </a:r>
          <a:endParaRPr lang="fr-FR" sz="1050" dirty="0">
            <a:solidFill>
              <a:schemeClr val="accent6"/>
            </a:solidFill>
          </a:endParaRPr>
        </a:p>
      </dgm:t>
    </dgm:pt>
    <dgm:pt modelId="{47D85861-0AC0-4E63-B526-EC73392ECCEC}" type="parTrans" cxnId="{406F3978-4F0F-49D9-940D-B01B87C29918}">
      <dgm:prSet/>
      <dgm:spPr/>
      <dgm:t>
        <a:bodyPr/>
        <a:lstStyle/>
        <a:p>
          <a:endParaRPr lang="fr-FR" sz="2400"/>
        </a:p>
      </dgm:t>
    </dgm:pt>
    <dgm:pt modelId="{54149807-AD8B-475F-8F3B-96455BF9BC17}" type="sibTrans" cxnId="{406F3978-4F0F-49D9-940D-B01B87C29918}">
      <dgm:prSet/>
      <dgm:spPr/>
      <dgm:t>
        <a:bodyPr/>
        <a:lstStyle/>
        <a:p>
          <a:endParaRPr lang="fr-FR" sz="2400"/>
        </a:p>
      </dgm:t>
    </dgm:pt>
    <dgm:pt modelId="{406BDF10-4DA8-4FA2-A5B5-903EB63D7EB1}">
      <dgm:prSet custT="1"/>
      <dgm:spPr/>
      <dgm:t>
        <a:bodyPr/>
        <a:lstStyle/>
        <a:p>
          <a:r>
            <a:rPr lang="fr-FR" sz="1050" dirty="0" smtClean="0">
              <a:solidFill>
                <a:schemeClr val="accent6"/>
              </a:solidFill>
            </a:rPr>
            <a:t>Voirie départementale, </a:t>
          </a:r>
          <a:r>
            <a:rPr lang="fr-FR" sz="1050" dirty="0" err="1" smtClean="0">
              <a:solidFill>
                <a:schemeClr val="accent6"/>
              </a:solidFill>
            </a:rPr>
            <a:t>véloroutes</a:t>
          </a:r>
          <a:r>
            <a:rPr lang="fr-FR" sz="1050" dirty="0" smtClean="0">
              <a:solidFill>
                <a:schemeClr val="accent6"/>
              </a:solidFill>
            </a:rPr>
            <a:t> et pistes cyclables. </a:t>
          </a:r>
          <a:endParaRPr lang="fr-FR" sz="1050" dirty="0">
            <a:solidFill>
              <a:schemeClr val="accent6"/>
            </a:solidFill>
          </a:endParaRPr>
        </a:p>
      </dgm:t>
    </dgm:pt>
    <dgm:pt modelId="{5D44B48F-7661-4CCD-BA40-740AF57434C2}" type="parTrans" cxnId="{F1A52188-71C3-4A2F-942F-3EDF2AB8898E}">
      <dgm:prSet/>
      <dgm:spPr/>
      <dgm:t>
        <a:bodyPr/>
        <a:lstStyle/>
        <a:p>
          <a:endParaRPr lang="fr-FR" sz="2400"/>
        </a:p>
      </dgm:t>
    </dgm:pt>
    <dgm:pt modelId="{60D997E4-1469-462C-BAF2-8C5B912B294B}" type="sibTrans" cxnId="{F1A52188-71C3-4A2F-942F-3EDF2AB8898E}">
      <dgm:prSet/>
      <dgm:spPr/>
      <dgm:t>
        <a:bodyPr/>
        <a:lstStyle/>
        <a:p>
          <a:endParaRPr lang="fr-FR" sz="2400"/>
        </a:p>
      </dgm:t>
    </dgm:pt>
    <dgm:pt modelId="{889CC73B-5E3B-4E73-9909-0DEDF8817677}">
      <dgm:prSet custT="1"/>
      <dgm:spPr/>
      <dgm:t>
        <a:bodyPr/>
        <a:lstStyle/>
        <a:p>
          <a:r>
            <a:rPr lang="fr-FR" sz="1050" dirty="0" smtClean="0">
              <a:solidFill>
                <a:schemeClr val="accent6"/>
              </a:solidFill>
            </a:rPr>
            <a:t>Transport scolaires des élèves souffrant d’un handicap. </a:t>
          </a:r>
          <a:endParaRPr lang="fr-FR" sz="1050" dirty="0">
            <a:solidFill>
              <a:schemeClr val="accent6"/>
            </a:solidFill>
          </a:endParaRPr>
        </a:p>
      </dgm:t>
    </dgm:pt>
    <dgm:pt modelId="{17213712-DCB3-41CF-81C1-A32B2ABE5EE5}" type="parTrans" cxnId="{852DBD78-38E4-4C5D-BA5D-51CD32869881}">
      <dgm:prSet/>
      <dgm:spPr/>
      <dgm:t>
        <a:bodyPr/>
        <a:lstStyle/>
        <a:p>
          <a:endParaRPr lang="fr-FR" sz="2400"/>
        </a:p>
      </dgm:t>
    </dgm:pt>
    <dgm:pt modelId="{6FF0CF51-02CD-48AE-8BD4-2C3F251737E5}" type="sibTrans" cxnId="{852DBD78-38E4-4C5D-BA5D-51CD32869881}">
      <dgm:prSet/>
      <dgm:spPr/>
      <dgm:t>
        <a:bodyPr/>
        <a:lstStyle/>
        <a:p>
          <a:endParaRPr lang="fr-FR" sz="2400"/>
        </a:p>
      </dgm:t>
    </dgm:pt>
    <dgm:pt modelId="{2C3B31F0-C1CC-46D8-A2BF-1978976910F9}">
      <dgm:prSet custT="1"/>
      <dgm:spPr/>
      <dgm:t>
        <a:bodyPr/>
        <a:lstStyle/>
        <a:p>
          <a:r>
            <a:rPr lang="fr-FR" sz="1050" dirty="0" smtClean="0">
              <a:solidFill>
                <a:schemeClr val="accent6"/>
              </a:solidFill>
            </a:rPr>
            <a:t>PDU </a:t>
          </a:r>
          <a:endParaRPr lang="fr-FR" sz="1050" dirty="0">
            <a:solidFill>
              <a:schemeClr val="accent6"/>
            </a:solidFill>
          </a:endParaRPr>
        </a:p>
      </dgm:t>
    </dgm:pt>
    <dgm:pt modelId="{0A51F33F-CEA0-40D6-95AD-AB6E16AA0CAD}" type="parTrans" cxnId="{8E5F43E4-0FE4-4F9C-8D2F-650F6C4F553A}">
      <dgm:prSet/>
      <dgm:spPr/>
      <dgm:t>
        <a:bodyPr/>
        <a:lstStyle/>
        <a:p>
          <a:endParaRPr lang="fr-FR" sz="2400"/>
        </a:p>
      </dgm:t>
    </dgm:pt>
    <dgm:pt modelId="{181B646C-DED7-458D-AE2A-1AE09B5C3CA1}" type="sibTrans" cxnId="{8E5F43E4-0FE4-4F9C-8D2F-650F6C4F553A}">
      <dgm:prSet/>
      <dgm:spPr/>
      <dgm:t>
        <a:bodyPr/>
        <a:lstStyle/>
        <a:p>
          <a:endParaRPr lang="fr-FR" sz="2400"/>
        </a:p>
      </dgm:t>
    </dgm:pt>
    <dgm:pt modelId="{1937419E-099F-47F1-BB33-5C2FC952CD55}">
      <dgm:prSet custT="1"/>
      <dgm:spPr/>
      <dgm:t>
        <a:bodyPr/>
        <a:lstStyle/>
        <a:p>
          <a:r>
            <a:rPr lang="fr-FR" sz="1050" dirty="0" smtClean="0">
              <a:solidFill>
                <a:schemeClr val="accent6"/>
              </a:solidFill>
            </a:rPr>
            <a:t>Développement des modes de déplacements alternatifs à la voiture individuelle </a:t>
          </a:r>
          <a:endParaRPr lang="fr-FR" sz="1050" dirty="0">
            <a:solidFill>
              <a:schemeClr val="accent6"/>
            </a:solidFill>
          </a:endParaRPr>
        </a:p>
      </dgm:t>
    </dgm:pt>
    <dgm:pt modelId="{54D5CCDF-E6AE-45D8-8374-BF2567FDDB1A}" type="parTrans" cxnId="{6DEC4C1C-5746-4994-8FEF-E67397B3349F}">
      <dgm:prSet/>
      <dgm:spPr/>
      <dgm:t>
        <a:bodyPr/>
        <a:lstStyle/>
        <a:p>
          <a:endParaRPr lang="fr-FR" sz="2400"/>
        </a:p>
      </dgm:t>
    </dgm:pt>
    <dgm:pt modelId="{7811318B-1821-4D58-B903-D46D36771FC3}" type="sibTrans" cxnId="{6DEC4C1C-5746-4994-8FEF-E67397B3349F}">
      <dgm:prSet/>
      <dgm:spPr/>
      <dgm:t>
        <a:bodyPr/>
        <a:lstStyle/>
        <a:p>
          <a:endParaRPr lang="fr-FR" sz="2400"/>
        </a:p>
      </dgm:t>
    </dgm:pt>
    <dgm:pt modelId="{A588F293-F69C-4E6B-8988-F613A9685DA0}">
      <dgm:prSet custT="1"/>
      <dgm:spPr/>
      <dgm:t>
        <a:bodyPr/>
        <a:lstStyle/>
        <a:p>
          <a:r>
            <a:rPr lang="fr-FR" sz="1050" dirty="0" smtClean="0">
              <a:solidFill>
                <a:schemeClr val="accent6"/>
              </a:solidFill>
            </a:rPr>
            <a:t>Service de conseil en mobilité … </a:t>
          </a:r>
          <a:endParaRPr lang="fr-FR" sz="1050" dirty="0">
            <a:solidFill>
              <a:schemeClr val="accent6"/>
            </a:solidFill>
          </a:endParaRPr>
        </a:p>
      </dgm:t>
    </dgm:pt>
    <dgm:pt modelId="{8ED34E0F-79AA-407F-8EA4-1BC4C6E5F7A9}" type="parTrans" cxnId="{0C59A98D-3A3E-4949-A423-169C0F581AD4}">
      <dgm:prSet/>
      <dgm:spPr/>
      <dgm:t>
        <a:bodyPr/>
        <a:lstStyle/>
        <a:p>
          <a:endParaRPr lang="fr-FR" sz="2400"/>
        </a:p>
      </dgm:t>
    </dgm:pt>
    <dgm:pt modelId="{F99FA639-0B86-49F8-99F8-E2D79B68B9C5}" type="sibTrans" cxnId="{0C59A98D-3A3E-4949-A423-169C0F581AD4}">
      <dgm:prSet/>
      <dgm:spPr/>
      <dgm:t>
        <a:bodyPr/>
        <a:lstStyle/>
        <a:p>
          <a:endParaRPr lang="fr-FR" sz="2400"/>
        </a:p>
      </dgm:t>
    </dgm:pt>
    <dgm:pt modelId="{0B3F1305-C369-4853-BA6C-F567B4125700}">
      <dgm:prSet custT="1"/>
      <dgm:spPr/>
      <dgm:t>
        <a:bodyPr/>
        <a:lstStyle/>
        <a:p>
          <a:r>
            <a:rPr lang="fr-FR" sz="1050" dirty="0" smtClean="0">
              <a:solidFill>
                <a:schemeClr val="accent6"/>
              </a:solidFill>
            </a:rPr>
            <a:t>Sécurité routière (pouvoir de police), circulation et stationnement, vitesse et signalisation. </a:t>
          </a:r>
          <a:endParaRPr lang="fr-FR" sz="1050" dirty="0">
            <a:solidFill>
              <a:schemeClr val="accent6"/>
            </a:solidFill>
          </a:endParaRPr>
        </a:p>
      </dgm:t>
    </dgm:pt>
    <dgm:pt modelId="{6F7E4294-4C3C-42D1-AE07-5DA592EEBA57}" type="parTrans" cxnId="{6FEFFB05-3CAD-4970-B720-D283EF46A8DD}">
      <dgm:prSet/>
      <dgm:spPr/>
      <dgm:t>
        <a:bodyPr/>
        <a:lstStyle/>
        <a:p>
          <a:endParaRPr lang="fr-FR" sz="2400"/>
        </a:p>
      </dgm:t>
    </dgm:pt>
    <dgm:pt modelId="{45A892C8-2755-4895-9969-C2D224917A4C}" type="sibTrans" cxnId="{6FEFFB05-3CAD-4970-B720-D283EF46A8DD}">
      <dgm:prSet/>
      <dgm:spPr/>
      <dgm:t>
        <a:bodyPr/>
        <a:lstStyle/>
        <a:p>
          <a:endParaRPr lang="fr-FR" sz="2400"/>
        </a:p>
      </dgm:t>
    </dgm:pt>
    <dgm:pt modelId="{A686B65D-5F0A-4D8B-B1D7-5C12E2E8A68E}">
      <dgm:prSet custT="1"/>
      <dgm:spPr/>
      <dgm:t>
        <a:bodyPr/>
        <a:lstStyle/>
        <a:p>
          <a:r>
            <a:rPr lang="fr-FR" sz="1050" dirty="0" smtClean="0">
              <a:solidFill>
                <a:schemeClr val="accent6"/>
              </a:solidFill>
            </a:rPr>
            <a:t>Traitement des permis de construire et autorisations de travaux</a:t>
          </a:r>
          <a:endParaRPr lang="fr-FR" sz="1050" dirty="0">
            <a:solidFill>
              <a:schemeClr val="accent6"/>
            </a:solidFill>
          </a:endParaRPr>
        </a:p>
      </dgm:t>
    </dgm:pt>
    <dgm:pt modelId="{367AF78C-7F05-4A32-9671-D94008257B29}" type="parTrans" cxnId="{46E91AEB-A895-4DE1-8953-D32EAA844D28}">
      <dgm:prSet/>
      <dgm:spPr/>
      <dgm:t>
        <a:bodyPr/>
        <a:lstStyle/>
        <a:p>
          <a:endParaRPr lang="fr-FR" sz="2400"/>
        </a:p>
      </dgm:t>
    </dgm:pt>
    <dgm:pt modelId="{BA16BDF9-8D24-4981-AF43-4D4B3650B281}" type="sibTrans" cxnId="{46E91AEB-A895-4DE1-8953-D32EAA844D28}">
      <dgm:prSet/>
      <dgm:spPr/>
      <dgm:t>
        <a:bodyPr/>
        <a:lstStyle/>
        <a:p>
          <a:endParaRPr lang="fr-FR" sz="2400"/>
        </a:p>
      </dgm:t>
    </dgm:pt>
    <dgm:pt modelId="{3DA1352C-66F5-4A4E-B91A-7538DAF467CF}">
      <dgm:prSet custT="1"/>
      <dgm:spPr/>
      <dgm:t>
        <a:bodyPr/>
        <a:lstStyle/>
        <a:p>
          <a:r>
            <a:rPr lang="fr-FR" sz="1050" dirty="0" smtClean="0">
              <a:solidFill>
                <a:schemeClr val="accent6"/>
              </a:solidFill>
            </a:rPr>
            <a:t>Elaboration des documents réglementaires d’urbanisme … </a:t>
          </a:r>
          <a:endParaRPr lang="fr-FR" sz="1050" dirty="0">
            <a:solidFill>
              <a:schemeClr val="accent6"/>
            </a:solidFill>
          </a:endParaRPr>
        </a:p>
      </dgm:t>
    </dgm:pt>
    <dgm:pt modelId="{490C1070-266C-405A-AE00-7A6143F71CA2}" type="parTrans" cxnId="{8E31D4E8-8894-4D9E-91F7-DAEAC0B9D107}">
      <dgm:prSet/>
      <dgm:spPr/>
      <dgm:t>
        <a:bodyPr/>
        <a:lstStyle/>
        <a:p>
          <a:endParaRPr lang="fr-FR" sz="2400"/>
        </a:p>
      </dgm:t>
    </dgm:pt>
    <dgm:pt modelId="{7FB84D74-A41C-4388-969B-1E5730939CAD}" type="sibTrans" cxnId="{8E31D4E8-8894-4D9E-91F7-DAEAC0B9D107}">
      <dgm:prSet/>
      <dgm:spPr/>
      <dgm:t>
        <a:bodyPr/>
        <a:lstStyle/>
        <a:p>
          <a:endParaRPr lang="fr-FR" sz="2400"/>
        </a:p>
      </dgm:t>
    </dgm:pt>
    <dgm:pt modelId="{57878E97-ECC5-4AEA-9C31-F9C71B947954}">
      <dgm:prSet custT="1"/>
      <dgm:spPr/>
      <dgm:t>
        <a:bodyPr/>
        <a:lstStyle/>
        <a:p>
          <a:r>
            <a:rPr lang="fr-FR" sz="900" dirty="0" smtClean="0"/>
            <a:t>Intercommunalité</a:t>
          </a:r>
          <a:endParaRPr lang="fr-FR" sz="900" dirty="0"/>
        </a:p>
      </dgm:t>
    </dgm:pt>
    <dgm:pt modelId="{06A8985F-F7DD-4BBA-96E2-8BA126E437AA}" type="parTrans" cxnId="{0D2FA979-BFAE-4C2F-AD14-3C209467D04C}">
      <dgm:prSet/>
      <dgm:spPr/>
      <dgm:t>
        <a:bodyPr/>
        <a:lstStyle/>
        <a:p>
          <a:endParaRPr lang="fr-FR" sz="2400"/>
        </a:p>
      </dgm:t>
    </dgm:pt>
    <dgm:pt modelId="{CA2C1D27-4F7D-46F1-9A3F-252FD3EC59ED}" type="sibTrans" cxnId="{0D2FA979-BFAE-4C2F-AD14-3C209467D04C}">
      <dgm:prSet/>
      <dgm:spPr/>
      <dgm:t>
        <a:bodyPr/>
        <a:lstStyle/>
        <a:p>
          <a:endParaRPr lang="fr-FR" sz="2400"/>
        </a:p>
      </dgm:t>
    </dgm:pt>
    <dgm:pt modelId="{BA019300-3FA6-4E05-9082-048D579E3B25}">
      <dgm:prSet custT="1"/>
      <dgm:spPr/>
      <dgm:t>
        <a:bodyPr/>
        <a:lstStyle/>
        <a:p>
          <a:r>
            <a:rPr lang="fr-FR" sz="1050" dirty="0" smtClean="0">
              <a:solidFill>
                <a:schemeClr val="accent6"/>
              </a:solidFill>
            </a:rPr>
            <a:t>Promotion des modes doux</a:t>
          </a:r>
          <a:endParaRPr lang="fr-FR" sz="1050" dirty="0">
            <a:solidFill>
              <a:schemeClr val="accent6"/>
            </a:solidFill>
          </a:endParaRPr>
        </a:p>
      </dgm:t>
    </dgm:pt>
    <dgm:pt modelId="{F8F8E5EA-D470-470B-B7AE-C299503AFF73}" type="parTrans" cxnId="{8C9E4D08-8B41-4DBC-AB68-8668724EAF8A}">
      <dgm:prSet/>
      <dgm:spPr/>
      <dgm:t>
        <a:bodyPr/>
        <a:lstStyle/>
        <a:p>
          <a:endParaRPr lang="fr-FR" sz="2400"/>
        </a:p>
      </dgm:t>
    </dgm:pt>
    <dgm:pt modelId="{B9818D3B-C324-4A85-B42C-C282E6313811}" type="sibTrans" cxnId="{8C9E4D08-8B41-4DBC-AB68-8668724EAF8A}">
      <dgm:prSet/>
      <dgm:spPr/>
      <dgm:t>
        <a:bodyPr/>
        <a:lstStyle/>
        <a:p>
          <a:endParaRPr lang="fr-FR" sz="2400"/>
        </a:p>
      </dgm:t>
    </dgm:pt>
    <dgm:pt modelId="{363503A3-216B-490D-A2BD-AF6B4103DB73}">
      <dgm:prSet custT="1"/>
      <dgm:spPr/>
      <dgm:t>
        <a:bodyPr/>
        <a:lstStyle/>
        <a:p>
          <a:r>
            <a:rPr lang="fr-FR" sz="1050" dirty="0" smtClean="0">
              <a:solidFill>
                <a:schemeClr val="accent6"/>
              </a:solidFill>
            </a:rPr>
            <a:t>PLU intercommunal  </a:t>
          </a:r>
          <a:endParaRPr lang="fr-FR" sz="1050" dirty="0">
            <a:solidFill>
              <a:schemeClr val="accent6"/>
            </a:solidFill>
          </a:endParaRPr>
        </a:p>
      </dgm:t>
    </dgm:pt>
    <dgm:pt modelId="{591001EF-6DE6-4AD3-BF03-DBA7FF752439}" type="parTrans" cxnId="{F52E6C66-EA8B-4D0F-8138-8B3DDC16498D}">
      <dgm:prSet/>
      <dgm:spPr/>
      <dgm:t>
        <a:bodyPr/>
        <a:lstStyle/>
        <a:p>
          <a:endParaRPr lang="fr-FR" sz="2400"/>
        </a:p>
      </dgm:t>
    </dgm:pt>
    <dgm:pt modelId="{F82C66A9-7153-4014-98BD-F0013007CE0B}" type="sibTrans" cxnId="{F52E6C66-EA8B-4D0F-8138-8B3DDC16498D}">
      <dgm:prSet/>
      <dgm:spPr/>
      <dgm:t>
        <a:bodyPr/>
        <a:lstStyle/>
        <a:p>
          <a:endParaRPr lang="fr-FR" sz="2400"/>
        </a:p>
      </dgm:t>
    </dgm:pt>
    <dgm:pt modelId="{71FC79C9-B173-4C96-BA28-B0C5CF593025}">
      <dgm:prSet custT="1"/>
      <dgm:spPr/>
      <dgm:t>
        <a:bodyPr/>
        <a:lstStyle/>
        <a:p>
          <a:r>
            <a:rPr lang="fr-FR" sz="1050" dirty="0" smtClean="0">
              <a:solidFill>
                <a:schemeClr val="accent6"/>
              </a:solidFill>
            </a:rPr>
            <a:t>Construction, entretien, équipement des collèges.  </a:t>
          </a:r>
          <a:endParaRPr lang="fr-FR" sz="1050" dirty="0">
            <a:solidFill>
              <a:schemeClr val="accent6"/>
            </a:solidFill>
          </a:endParaRPr>
        </a:p>
      </dgm:t>
    </dgm:pt>
    <dgm:pt modelId="{31B2766F-D24B-4FA0-8C26-82B7805E1CAC}" type="parTrans" cxnId="{D54D97DF-379F-46C9-B4DF-646EBF9E8570}">
      <dgm:prSet/>
      <dgm:spPr/>
      <dgm:t>
        <a:bodyPr/>
        <a:lstStyle/>
        <a:p>
          <a:endParaRPr lang="fr-FR" sz="2400"/>
        </a:p>
      </dgm:t>
    </dgm:pt>
    <dgm:pt modelId="{A57A5B7F-23EB-4C44-8455-FDC77D2BE889}" type="sibTrans" cxnId="{D54D97DF-379F-46C9-B4DF-646EBF9E8570}">
      <dgm:prSet/>
      <dgm:spPr/>
      <dgm:t>
        <a:bodyPr/>
        <a:lstStyle/>
        <a:p>
          <a:endParaRPr lang="fr-FR" sz="2400"/>
        </a:p>
      </dgm:t>
    </dgm:pt>
    <dgm:pt modelId="{31548CD2-8E37-4B32-8FB3-022B40A92AD1}">
      <dgm:prSet custT="1"/>
      <dgm:spPr/>
      <dgm:t>
        <a:bodyPr/>
        <a:lstStyle/>
        <a:p>
          <a:r>
            <a:rPr lang="fr-FR" sz="1050" dirty="0" smtClean="0">
              <a:solidFill>
                <a:schemeClr val="accent6"/>
              </a:solidFill>
            </a:rPr>
            <a:t>Voirie d’intérêt communautaire, pistes et bandes cyclables  </a:t>
          </a:r>
          <a:endParaRPr lang="fr-FR" sz="1050" dirty="0">
            <a:solidFill>
              <a:schemeClr val="accent6"/>
            </a:solidFill>
          </a:endParaRPr>
        </a:p>
      </dgm:t>
    </dgm:pt>
    <dgm:pt modelId="{3C8457AA-66AC-48E2-8387-A56443569C0E}" type="parTrans" cxnId="{32EE728F-7ACE-44D4-B82B-50D73DCA691E}">
      <dgm:prSet/>
      <dgm:spPr/>
      <dgm:t>
        <a:bodyPr/>
        <a:lstStyle/>
        <a:p>
          <a:endParaRPr lang="fr-FR" sz="2400"/>
        </a:p>
      </dgm:t>
    </dgm:pt>
    <dgm:pt modelId="{7438FD66-4B72-4597-A12B-549460BFCE3D}" type="sibTrans" cxnId="{32EE728F-7ACE-44D4-B82B-50D73DCA691E}">
      <dgm:prSet/>
      <dgm:spPr/>
      <dgm:t>
        <a:bodyPr/>
        <a:lstStyle/>
        <a:p>
          <a:endParaRPr lang="fr-FR" sz="2400"/>
        </a:p>
      </dgm:t>
    </dgm:pt>
    <dgm:pt modelId="{70E8E1F0-2F50-47C5-BE72-34C5A677C9BF}" type="pres">
      <dgm:prSet presAssocID="{0D9D9515-9424-4D9F-AC64-DD9C69103873}" presName="linearFlow" presStyleCnt="0">
        <dgm:presLayoutVars>
          <dgm:dir/>
          <dgm:animLvl val="lvl"/>
          <dgm:resizeHandles val="exact"/>
        </dgm:presLayoutVars>
      </dgm:prSet>
      <dgm:spPr/>
      <dgm:t>
        <a:bodyPr/>
        <a:lstStyle/>
        <a:p>
          <a:endParaRPr lang="fr-FR"/>
        </a:p>
      </dgm:t>
    </dgm:pt>
    <dgm:pt modelId="{F1BCB4C7-B86F-4A95-BB5B-3E2B6E875479}" type="pres">
      <dgm:prSet presAssocID="{BDA5BF1E-5F1B-456C-83CD-F71F9FFFA162}" presName="composite" presStyleCnt="0"/>
      <dgm:spPr/>
    </dgm:pt>
    <dgm:pt modelId="{704A8C5A-EE95-47F6-8100-20F2F010AA29}" type="pres">
      <dgm:prSet presAssocID="{BDA5BF1E-5F1B-456C-83CD-F71F9FFFA162}" presName="parentText" presStyleLbl="alignNode1" presStyleIdx="0" presStyleCnt="5">
        <dgm:presLayoutVars>
          <dgm:chMax val="1"/>
          <dgm:bulletEnabled val="1"/>
        </dgm:presLayoutVars>
      </dgm:prSet>
      <dgm:spPr/>
      <dgm:t>
        <a:bodyPr/>
        <a:lstStyle/>
        <a:p>
          <a:endParaRPr lang="fr-FR"/>
        </a:p>
      </dgm:t>
    </dgm:pt>
    <dgm:pt modelId="{C5075BA5-F5C4-41F4-95C0-5B79B5A82299}" type="pres">
      <dgm:prSet presAssocID="{BDA5BF1E-5F1B-456C-83CD-F71F9FFFA162}" presName="descendantText" presStyleLbl="alignAcc1" presStyleIdx="0" presStyleCnt="5">
        <dgm:presLayoutVars>
          <dgm:bulletEnabled val="1"/>
        </dgm:presLayoutVars>
      </dgm:prSet>
      <dgm:spPr/>
      <dgm:t>
        <a:bodyPr/>
        <a:lstStyle/>
        <a:p>
          <a:endParaRPr lang="fr-FR"/>
        </a:p>
      </dgm:t>
    </dgm:pt>
    <dgm:pt modelId="{94B74E8A-4B94-4BC3-84BD-030BE31CFBBB}" type="pres">
      <dgm:prSet presAssocID="{72884C56-F7B4-4CC3-BF60-09E442632F83}" presName="sp" presStyleCnt="0"/>
      <dgm:spPr/>
    </dgm:pt>
    <dgm:pt modelId="{2609F458-FF99-492B-B347-9FFA155B1190}" type="pres">
      <dgm:prSet presAssocID="{CEF8BB12-AEB3-4774-9DD2-508699AE928F}" presName="composite" presStyleCnt="0"/>
      <dgm:spPr/>
    </dgm:pt>
    <dgm:pt modelId="{7C46483D-C3E7-4F73-AC9E-0AF63B88EA02}" type="pres">
      <dgm:prSet presAssocID="{CEF8BB12-AEB3-4774-9DD2-508699AE928F}" presName="parentText" presStyleLbl="alignNode1" presStyleIdx="1" presStyleCnt="5">
        <dgm:presLayoutVars>
          <dgm:chMax val="1"/>
          <dgm:bulletEnabled val="1"/>
        </dgm:presLayoutVars>
      </dgm:prSet>
      <dgm:spPr/>
      <dgm:t>
        <a:bodyPr/>
        <a:lstStyle/>
        <a:p>
          <a:endParaRPr lang="fr-FR"/>
        </a:p>
      </dgm:t>
    </dgm:pt>
    <dgm:pt modelId="{A345BE93-B6C0-432D-AB56-D32B403D4D20}" type="pres">
      <dgm:prSet presAssocID="{CEF8BB12-AEB3-4774-9DD2-508699AE928F}" presName="descendantText" presStyleLbl="alignAcc1" presStyleIdx="1" presStyleCnt="5">
        <dgm:presLayoutVars>
          <dgm:bulletEnabled val="1"/>
        </dgm:presLayoutVars>
      </dgm:prSet>
      <dgm:spPr/>
      <dgm:t>
        <a:bodyPr/>
        <a:lstStyle/>
        <a:p>
          <a:endParaRPr lang="fr-FR"/>
        </a:p>
      </dgm:t>
    </dgm:pt>
    <dgm:pt modelId="{985500CE-148B-4A2E-B7AB-F0B7A2D701EF}" type="pres">
      <dgm:prSet presAssocID="{D2E7054C-B0D4-4097-B7E2-15CC463D5919}" presName="sp" presStyleCnt="0"/>
      <dgm:spPr/>
    </dgm:pt>
    <dgm:pt modelId="{98BE2AAB-1042-4011-8450-50E42C4001E7}" type="pres">
      <dgm:prSet presAssocID="{C24DDD90-4795-4892-A9F4-7F8E6676560F}" presName="composite" presStyleCnt="0"/>
      <dgm:spPr/>
    </dgm:pt>
    <dgm:pt modelId="{498A2F79-8893-43D0-BB48-EA4ABF578C18}" type="pres">
      <dgm:prSet presAssocID="{C24DDD90-4795-4892-A9F4-7F8E6676560F}" presName="parentText" presStyleLbl="alignNode1" presStyleIdx="2" presStyleCnt="5">
        <dgm:presLayoutVars>
          <dgm:chMax val="1"/>
          <dgm:bulletEnabled val="1"/>
        </dgm:presLayoutVars>
      </dgm:prSet>
      <dgm:spPr/>
      <dgm:t>
        <a:bodyPr/>
        <a:lstStyle/>
        <a:p>
          <a:endParaRPr lang="fr-FR"/>
        </a:p>
      </dgm:t>
    </dgm:pt>
    <dgm:pt modelId="{2728538A-B16B-4F8A-9DC8-11262E705F9A}" type="pres">
      <dgm:prSet presAssocID="{C24DDD90-4795-4892-A9F4-7F8E6676560F}" presName="descendantText" presStyleLbl="alignAcc1" presStyleIdx="2" presStyleCnt="5">
        <dgm:presLayoutVars>
          <dgm:bulletEnabled val="1"/>
        </dgm:presLayoutVars>
      </dgm:prSet>
      <dgm:spPr/>
      <dgm:t>
        <a:bodyPr/>
        <a:lstStyle/>
        <a:p>
          <a:endParaRPr lang="fr-FR"/>
        </a:p>
      </dgm:t>
    </dgm:pt>
    <dgm:pt modelId="{D4AC6ADD-85B7-492C-9A70-9035E84EF41C}" type="pres">
      <dgm:prSet presAssocID="{4EB2CE8E-D0C0-457B-BD0B-95545FC083DB}" presName="sp" presStyleCnt="0"/>
      <dgm:spPr/>
    </dgm:pt>
    <dgm:pt modelId="{9E1005CF-9D02-479E-9994-FAF90557E07C}" type="pres">
      <dgm:prSet presAssocID="{57878E97-ECC5-4AEA-9C31-F9C71B947954}" presName="composite" presStyleCnt="0"/>
      <dgm:spPr/>
    </dgm:pt>
    <dgm:pt modelId="{61B44679-2E6E-4684-828A-ABC7F83B8F66}" type="pres">
      <dgm:prSet presAssocID="{57878E97-ECC5-4AEA-9C31-F9C71B947954}" presName="parentText" presStyleLbl="alignNode1" presStyleIdx="3" presStyleCnt="5">
        <dgm:presLayoutVars>
          <dgm:chMax val="1"/>
          <dgm:bulletEnabled val="1"/>
        </dgm:presLayoutVars>
      </dgm:prSet>
      <dgm:spPr/>
      <dgm:t>
        <a:bodyPr/>
        <a:lstStyle/>
        <a:p>
          <a:endParaRPr lang="fr-FR"/>
        </a:p>
      </dgm:t>
    </dgm:pt>
    <dgm:pt modelId="{97A6A09E-1461-42A9-BE9E-F00A8CD89297}" type="pres">
      <dgm:prSet presAssocID="{57878E97-ECC5-4AEA-9C31-F9C71B947954}" presName="descendantText" presStyleLbl="alignAcc1" presStyleIdx="3" presStyleCnt="5">
        <dgm:presLayoutVars>
          <dgm:bulletEnabled val="1"/>
        </dgm:presLayoutVars>
      </dgm:prSet>
      <dgm:spPr/>
      <dgm:t>
        <a:bodyPr/>
        <a:lstStyle/>
        <a:p>
          <a:endParaRPr lang="fr-FR"/>
        </a:p>
      </dgm:t>
    </dgm:pt>
    <dgm:pt modelId="{2EC2B0BB-1F72-4D2B-BEB6-89D6CE3B6DEA}" type="pres">
      <dgm:prSet presAssocID="{CA2C1D27-4F7D-46F1-9A3F-252FD3EC59ED}" presName="sp" presStyleCnt="0"/>
      <dgm:spPr/>
    </dgm:pt>
    <dgm:pt modelId="{CEC613AF-295E-48B8-B1BC-48CC48FFBB62}" type="pres">
      <dgm:prSet presAssocID="{E7565828-6671-4C23-ABDC-7E893E2C26F8}" presName="composite" presStyleCnt="0"/>
      <dgm:spPr/>
    </dgm:pt>
    <dgm:pt modelId="{E1CE61A2-0775-4900-89F6-46A7C319544C}" type="pres">
      <dgm:prSet presAssocID="{E7565828-6671-4C23-ABDC-7E893E2C26F8}" presName="parentText" presStyleLbl="alignNode1" presStyleIdx="4" presStyleCnt="5">
        <dgm:presLayoutVars>
          <dgm:chMax val="1"/>
          <dgm:bulletEnabled val="1"/>
        </dgm:presLayoutVars>
      </dgm:prSet>
      <dgm:spPr/>
      <dgm:t>
        <a:bodyPr/>
        <a:lstStyle/>
        <a:p>
          <a:endParaRPr lang="fr-FR"/>
        </a:p>
      </dgm:t>
    </dgm:pt>
    <dgm:pt modelId="{D7319121-E918-4D18-9FFA-2C23BF9E6ECD}" type="pres">
      <dgm:prSet presAssocID="{E7565828-6671-4C23-ABDC-7E893E2C26F8}" presName="descendantText" presStyleLbl="alignAcc1" presStyleIdx="4" presStyleCnt="5">
        <dgm:presLayoutVars>
          <dgm:bulletEnabled val="1"/>
        </dgm:presLayoutVars>
      </dgm:prSet>
      <dgm:spPr/>
      <dgm:t>
        <a:bodyPr/>
        <a:lstStyle/>
        <a:p>
          <a:endParaRPr lang="fr-FR"/>
        </a:p>
      </dgm:t>
    </dgm:pt>
  </dgm:ptLst>
  <dgm:cxnLst>
    <dgm:cxn modelId="{7082DD6D-E774-47E7-8E95-230DB5869E77}" type="presOf" srcId="{BDA5BF1E-5F1B-456C-83CD-F71F9FFFA162}" destId="{704A8C5A-EE95-47F6-8100-20F2F010AA29}" srcOrd="0" destOrd="0" presId="urn:microsoft.com/office/officeart/2005/8/layout/chevron2"/>
    <dgm:cxn modelId="{AF89A0B5-D89D-4A11-9860-95C14848FC70}" srcId="{CEF8BB12-AEB3-4774-9DD2-508699AE928F}" destId="{B57E2F80-F890-4462-9EAC-9B74B9D1D8BE}" srcOrd="0" destOrd="0" parTransId="{C62160FD-F673-41B0-9719-45E06540B08E}" sibTransId="{E47BF3AE-450F-493F-BDD3-18C6BC0B0962}"/>
    <dgm:cxn modelId="{47831F05-FB6F-4EF5-833A-9AB09F5EF36D}" type="presOf" srcId="{71FC79C9-B173-4C96-BA28-B0C5CF593025}" destId="{A345BE93-B6C0-432D-AB56-D32B403D4D20}" srcOrd="0" destOrd="3" presId="urn:microsoft.com/office/officeart/2005/8/layout/chevron2"/>
    <dgm:cxn modelId="{4B360C23-87B4-4D12-A41C-70692366ADF7}" type="presOf" srcId="{0B3F1305-C369-4853-BA6C-F567B4125700}" destId="{D7319121-E918-4D18-9FFA-2C23BF9E6ECD}" srcOrd="0" destOrd="1" presId="urn:microsoft.com/office/officeart/2005/8/layout/chevron2"/>
    <dgm:cxn modelId="{20E8065D-3463-4BA7-9FB6-E6D0639F8058}" type="presOf" srcId="{4E36FE7F-9EE3-433F-A95D-746BD0EE4B40}" destId="{A345BE93-B6C0-432D-AB56-D32B403D4D20}" srcOrd="0" destOrd="4" presId="urn:microsoft.com/office/officeart/2005/8/layout/chevron2"/>
    <dgm:cxn modelId="{F354157D-C1F9-4B13-8791-E4F270FF87C2}" srcId="{C24DDD90-4795-4892-A9F4-7F8E6676560F}" destId="{A9699B92-83CB-441A-9DA1-12DE08513E43}" srcOrd="0" destOrd="0" parTransId="{E9331471-BE82-4C06-BBBC-730C88090300}" sibTransId="{9535FF09-6B92-4FAF-A935-E36C20E0FA9E}"/>
    <dgm:cxn modelId="{C6246A46-CF33-4C74-850D-7E86B8D0B9E3}" type="presOf" srcId="{8D5167D1-D9F5-4A1A-8A89-6C01D793EEB4}" destId="{D7319121-E918-4D18-9FFA-2C23BF9E6ECD}" srcOrd="0" destOrd="0" presId="urn:microsoft.com/office/officeart/2005/8/layout/chevron2"/>
    <dgm:cxn modelId="{E51324B1-4CA0-49F3-A3D7-3DAED8113BC1}" type="presOf" srcId="{E7565828-6671-4C23-ABDC-7E893E2C26F8}" destId="{E1CE61A2-0775-4900-89F6-46A7C319544C}" srcOrd="0" destOrd="0" presId="urn:microsoft.com/office/officeart/2005/8/layout/chevron2"/>
    <dgm:cxn modelId="{76EFE39E-0442-4520-B01A-0E0E6A067FBE}" srcId="{E7565828-6671-4C23-ABDC-7E893E2C26F8}" destId="{8D5167D1-D9F5-4A1A-8A89-6C01D793EEB4}" srcOrd="0" destOrd="0" parTransId="{3012DC2A-414B-4B05-B7C1-8FFD5C278DC7}" sibTransId="{9FBF4334-6C37-444E-B271-69E59A8214C5}"/>
    <dgm:cxn modelId="{D8110D76-E1DC-4B98-9017-B77CB48283B6}" type="presOf" srcId="{0D9D9515-9424-4D9F-AC64-DD9C69103873}" destId="{70E8E1F0-2F50-47C5-BE72-34C5A677C9BF}" srcOrd="0" destOrd="0" presId="urn:microsoft.com/office/officeart/2005/8/layout/chevron2"/>
    <dgm:cxn modelId="{32EE728F-7ACE-44D4-B82B-50D73DCA691E}" srcId="{57878E97-ECC5-4AEA-9C31-F9C71B947954}" destId="{31548CD2-8E37-4B32-8FB3-022B40A92AD1}" srcOrd="1" destOrd="0" parTransId="{3C8457AA-66AC-48E2-8387-A56443569C0E}" sibTransId="{7438FD66-4B72-4597-A12B-549460BFCE3D}"/>
    <dgm:cxn modelId="{DFCAEB17-DB05-44BD-B5B9-1E13011E0DA6}" srcId="{CEF8BB12-AEB3-4774-9DD2-508699AE928F}" destId="{4E36FE7F-9EE3-433F-A95D-746BD0EE4B40}" srcOrd="4" destOrd="0" parTransId="{2EFA0FE2-100E-4977-BB06-34863FE909A5}" sibTransId="{B8DF21E7-F97D-4620-BF47-A889F9F53832}"/>
    <dgm:cxn modelId="{56B5E009-F9B1-43D3-B316-831CF5DA370F}" type="presOf" srcId="{CEF8BB12-AEB3-4774-9DD2-508699AE928F}" destId="{7C46483D-C3E7-4F73-AC9E-0AF63B88EA02}" srcOrd="0" destOrd="0" presId="urn:microsoft.com/office/officeart/2005/8/layout/chevron2"/>
    <dgm:cxn modelId="{D54D97DF-379F-46C9-B4DF-646EBF9E8570}" srcId="{CEF8BB12-AEB3-4774-9DD2-508699AE928F}" destId="{71FC79C9-B173-4C96-BA28-B0C5CF593025}" srcOrd="3" destOrd="0" parTransId="{31B2766F-D24B-4FA0-8C26-82B7805E1CAC}" sibTransId="{A57A5B7F-23EB-4C44-8455-FDC77D2BE889}"/>
    <dgm:cxn modelId="{6FEFFB05-3CAD-4970-B720-D283EF46A8DD}" srcId="{E7565828-6671-4C23-ABDC-7E893E2C26F8}" destId="{0B3F1305-C369-4853-BA6C-F567B4125700}" srcOrd="1" destOrd="0" parTransId="{6F7E4294-4C3C-42D1-AE07-5DA592EEBA57}" sibTransId="{45A892C8-2755-4895-9969-C2D224917A4C}"/>
    <dgm:cxn modelId="{7C57EA1D-969D-4C9C-B5C4-53FA2A36DBF6}" srcId="{BDA5BF1E-5F1B-456C-83CD-F71F9FFFA162}" destId="{803E64D8-03BA-451D-9E8A-5AC34502864C}" srcOrd="0" destOrd="0" parTransId="{49D801EC-6AEA-4DA7-9442-3D69D79F2A48}" sibTransId="{9A6E499F-6BC3-4A75-9ABD-9D7EFD9AA0AB}"/>
    <dgm:cxn modelId="{46E91AEB-A895-4DE1-8953-D32EAA844D28}" srcId="{E7565828-6671-4C23-ABDC-7E893E2C26F8}" destId="{A686B65D-5F0A-4D8B-B1D7-5C12E2E8A68E}" srcOrd="2" destOrd="0" parTransId="{367AF78C-7F05-4A32-9671-D94008257B29}" sibTransId="{BA16BDF9-8D24-4981-AF43-4D4B3650B281}"/>
    <dgm:cxn modelId="{F52E6C66-EA8B-4D0F-8138-8B3DDC16498D}" srcId="{57878E97-ECC5-4AEA-9C31-F9C71B947954}" destId="{363503A3-216B-490D-A2BD-AF6B4103DB73}" srcOrd="2" destOrd="0" parTransId="{591001EF-6DE6-4AD3-BF03-DBA7FF752439}" sibTransId="{F82C66A9-7153-4014-98BD-F0013007CE0B}"/>
    <dgm:cxn modelId="{06843720-0CFE-4E8A-8F98-66D7709547F6}" type="presOf" srcId="{803E64D8-03BA-451D-9E8A-5AC34502864C}" destId="{C5075BA5-F5C4-41F4-95C0-5B79B5A82299}" srcOrd="0" destOrd="0" presId="urn:microsoft.com/office/officeart/2005/8/layout/chevron2"/>
    <dgm:cxn modelId="{AC61E2CE-A80C-48F4-9B01-918E3768A65E}" srcId="{0D9D9515-9424-4D9F-AC64-DD9C69103873}" destId="{BDA5BF1E-5F1B-456C-83CD-F71F9FFFA162}" srcOrd="0" destOrd="0" parTransId="{3955E5E9-76BE-48A4-B52F-B5594577E2A7}" sibTransId="{72884C56-F7B4-4CC3-BF60-09E442632F83}"/>
    <dgm:cxn modelId="{F8809630-BBFC-4096-AD99-585E806A31E6}" type="presOf" srcId="{3DA1352C-66F5-4A4E-B91A-7538DAF467CF}" destId="{D7319121-E918-4D18-9FFA-2C23BF9E6ECD}" srcOrd="0" destOrd="3" presId="urn:microsoft.com/office/officeart/2005/8/layout/chevron2"/>
    <dgm:cxn modelId="{F1A52188-71C3-4A2F-942F-3EDF2AB8898E}" srcId="{CEF8BB12-AEB3-4774-9DD2-508699AE928F}" destId="{406BDF10-4DA8-4FA2-A5B5-903EB63D7EB1}" srcOrd="1" destOrd="0" parTransId="{5D44B48F-7661-4CCD-BA40-740AF57434C2}" sibTransId="{60D997E4-1469-462C-BAF2-8C5B912B294B}"/>
    <dgm:cxn modelId="{0D84AA8C-2B7B-4D28-A95A-2A373191D834}" type="presOf" srcId="{BCF8BF41-811A-4171-9A05-2B83E99EC0B0}" destId="{C5075BA5-F5C4-41F4-95C0-5B79B5A82299}" srcOrd="0" destOrd="2" presId="urn:microsoft.com/office/officeart/2005/8/layout/chevron2"/>
    <dgm:cxn modelId="{B5389168-4CD9-4C33-A94E-2CF15238D5CC}" type="presOf" srcId="{36BB7C66-7DDB-4631-B76F-6502228C6380}" destId="{C5075BA5-F5C4-41F4-95C0-5B79B5A82299}" srcOrd="0" destOrd="1" presId="urn:microsoft.com/office/officeart/2005/8/layout/chevron2"/>
    <dgm:cxn modelId="{2DDA09A9-9173-42AE-B144-1428EFFB5A17}" type="presOf" srcId="{BA019300-3FA6-4E05-9082-048D579E3B25}" destId="{97A6A09E-1461-42A9-BE9E-F00A8CD89297}" srcOrd="0" destOrd="0" presId="urn:microsoft.com/office/officeart/2005/8/layout/chevron2"/>
    <dgm:cxn modelId="{8E31D4E8-8894-4D9E-91F7-DAEAC0B9D107}" srcId="{E7565828-6671-4C23-ABDC-7E893E2C26F8}" destId="{3DA1352C-66F5-4A4E-B91A-7538DAF467CF}" srcOrd="3" destOrd="0" parTransId="{490C1070-266C-405A-AE00-7A6143F71CA2}" sibTransId="{7FB84D74-A41C-4388-969B-1E5730939CAD}"/>
    <dgm:cxn modelId="{EB78123E-12AD-4337-98AD-3842843957A8}" type="presOf" srcId="{A9699B92-83CB-441A-9DA1-12DE08513E43}" destId="{2728538A-B16B-4F8A-9DC8-11262E705F9A}" srcOrd="0" destOrd="0" presId="urn:microsoft.com/office/officeart/2005/8/layout/chevron2"/>
    <dgm:cxn modelId="{6DEC4C1C-5746-4994-8FEF-E67397B3349F}" srcId="{C24DDD90-4795-4892-A9F4-7F8E6676560F}" destId="{1937419E-099F-47F1-BB33-5C2FC952CD55}" srcOrd="2" destOrd="0" parTransId="{54D5CCDF-E6AE-45D8-8374-BF2567FDDB1A}" sibTransId="{7811318B-1821-4D58-B903-D46D36771FC3}"/>
    <dgm:cxn modelId="{E0609D17-08F5-4F43-86F9-1C803E99D436}" type="presOf" srcId="{406BDF10-4DA8-4FA2-A5B5-903EB63D7EB1}" destId="{A345BE93-B6C0-432D-AB56-D32B403D4D20}" srcOrd="0" destOrd="1" presId="urn:microsoft.com/office/officeart/2005/8/layout/chevron2"/>
    <dgm:cxn modelId="{82CEA01E-167B-46C4-8733-B5D7CB6D128B}" type="presOf" srcId="{C24DDD90-4795-4892-A9F4-7F8E6676560F}" destId="{498A2F79-8893-43D0-BB48-EA4ABF578C18}" srcOrd="0" destOrd="0" presId="urn:microsoft.com/office/officeart/2005/8/layout/chevron2"/>
    <dgm:cxn modelId="{7ED6D3D8-64EF-4C77-81FB-7BAAA25BABB5}" type="presOf" srcId="{889CC73B-5E3B-4E73-9909-0DEDF8817677}" destId="{A345BE93-B6C0-432D-AB56-D32B403D4D20}" srcOrd="0" destOrd="2" presId="urn:microsoft.com/office/officeart/2005/8/layout/chevron2"/>
    <dgm:cxn modelId="{8C9E4D08-8B41-4DBC-AB68-8668724EAF8A}" srcId="{57878E97-ECC5-4AEA-9C31-F9C71B947954}" destId="{BA019300-3FA6-4E05-9082-048D579E3B25}" srcOrd="0" destOrd="0" parTransId="{F8F8E5EA-D470-470B-B7AE-C299503AFF73}" sibTransId="{B9818D3B-C324-4A85-B42C-C282E6313811}"/>
    <dgm:cxn modelId="{0D2FA979-BFAE-4C2F-AD14-3C209467D04C}" srcId="{0D9D9515-9424-4D9F-AC64-DD9C69103873}" destId="{57878E97-ECC5-4AEA-9C31-F9C71B947954}" srcOrd="3" destOrd="0" parTransId="{06A8985F-F7DD-4BBA-96E2-8BA126E437AA}" sibTransId="{CA2C1D27-4F7D-46F1-9A3F-252FD3EC59ED}"/>
    <dgm:cxn modelId="{1D2A4017-DEBF-4DBA-9144-3FB8238812A9}" type="presOf" srcId="{A588F293-F69C-4E6B-8988-F613A9685DA0}" destId="{2728538A-B16B-4F8A-9DC8-11262E705F9A}" srcOrd="0" destOrd="3" presId="urn:microsoft.com/office/officeart/2005/8/layout/chevron2"/>
    <dgm:cxn modelId="{918FD714-BF5E-40F4-A5FB-E189317F275D}" type="presOf" srcId="{B57E2F80-F890-4462-9EAC-9B74B9D1D8BE}" destId="{A345BE93-B6C0-432D-AB56-D32B403D4D20}" srcOrd="0" destOrd="0" presId="urn:microsoft.com/office/officeart/2005/8/layout/chevron2"/>
    <dgm:cxn modelId="{E6D49973-30FE-44AF-AD40-04FAC763937E}" srcId="{BDA5BF1E-5F1B-456C-83CD-F71F9FFFA162}" destId="{36BB7C66-7DDB-4631-B76F-6502228C6380}" srcOrd="1" destOrd="0" parTransId="{3A063EAC-0FE8-4E11-9ED2-24126B66992C}" sibTransId="{E529E052-58C4-4E17-8624-CBE878767746}"/>
    <dgm:cxn modelId="{DD749FDE-FCE8-4357-BB65-6CD378317DD2}" type="presOf" srcId="{57878E97-ECC5-4AEA-9C31-F9C71B947954}" destId="{61B44679-2E6E-4684-828A-ABC7F83B8F66}" srcOrd="0" destOrd="0" presId="urn:microsoft.com/office/officeart/2005/8/layout/chevron2"/>
    <dgm:cxn modelId="{406F3978-4F0F-49D9-940D-B01B87C29918}" srcId="{BDA5BF1E-5F1B-456C-83CD-F71F9FFFA162}" destId="{BCF8BF41-811A-4171-9A05-2B83E99EC0B0}" srcOrd="2" destOrd="0" parTransId="{47D85861-0AC0-4E63-B526-EC73392ECCEC}" sibTransId="{54149807-AD8B-475F-8F3B-96455BF9BC17}"/>
    <dgm:cxn modelId="{056E6833-B903-4475-B97F-32407AEDEB58}" srcId="{0D9D9515-9424-4D9F-AC64-DD9C69103873}" destId="{CEF8BB12-AEB3-4774-9DD2-508699AE928F}" srcOrd="1" destOrd="0" parTransId="{3B1570B5-0B95-4AE2-8563-A47FC4FB70ED}" sibTransId="{D2E7054C-B0D4-4097-B7E2-15CC463D5919}"/>
    <dgm:cxn modelId="{0C59A98D-3A3E-4949-A423-169C0F581AD4}" srcId="{C24DDD90-4795-4892-A9F4-7F8E6676560F}" destId="{A588F293-F69C-4E6B-8988-F613A9685DA0}" srcOrd="3" destOrd="0" parTransId="{8ED34E0F-79AA-407F-8EA4-1BC4C6E5F7A9}" sibTransId="{F99FA639-0B86-49F8-99F8-E2D79B68B9C5}"/>
    <dgm:cxn modelId="{852DBD78-38E4-4C5D-BA5D-51CD32869881}" srcId="{CEF8BB12-AEB3-4774-9DD2-508699AE928F}" destId="{889CC73B-5E3B-4E73-9909-0DEDF8817677}" srcOrd="2" destOrd="0" parTransId="{17213712-DCB3-41CF-81C1-A32B2ABE5EE5}" sibTransId="{6FF0CF51-02CD-48AE-8BD4-2C3F251737E5}"/>
    <dgm:cxn modelId="{6B04CB1B-0928-4526-81CC-8B97A7F70A57}" type="presOf" srcId="{363503A3-216B-490D-A2BD-AF6B4103DB73}" destId="{97A6A09E-1461-42A9-BE9E-F00A8CD89297}" srcOrd="0" destOrd="2" presId="urn:microsoft.com/office/officeart/2005/8/layout/chevron2"/>
    <dgm:cxn modelId="{A68DA813-AD2E-4850-A125-717FB343C691}" srcId="{0D9D9515-9424-4D9F-AC64-DD9C69103873}" destId="{E7565828-6671-4C23-ABDC-7E893E2C26F8}" srcOrd="4" destOrd="0" parTransId="{A76F052F-AFE3-494E-9E4A-9378CA046692}" sibTransId="{7B1D152C-CF55-4FFD-9B66-63F13DC5E4F6}"/>
    <dgm:cxn modelId="{B232BBD7-456C-44D3-8C56-321A0C5F4B01}" type="presOf" srcId="{1937419E-099F-47F1-BB33-5C2FC952CD55}" destId="{2728538A-B16B-4F8A-9DC8-11262E705F9A}" srcOrd="0" destOrd="2" presId="urn:microsoft.com/office/officeart/2005/8/layout/chevron2"/>
    <dgm:cxn modelId="{0507D199-F6B5-4EE1-A929-76180AAA512D}" type="presOf" srcId="{31548CD2-8E37-4B32-8FB3-022B40A92AD1}" destId="{97A6A09E-1461-42A9-BE9E-F00A8CD89297}" srcOrd="0" destOrd="1" presId="urn:microsoft.com/office/officeart/2005/8/layout/chevron2"/>
    <dgm:cxn modelId="{6FAF073A-818D-4373-B3D8-CA382827F3B8}" srcId="{0D9D9515-9424-4D9F-AC64-DD9C69103873}" destId="{C24DDD90-4795-4892-A9F4-7F8E6676560F}" srcOrd="2" destOrd="0" parTransId="{AB53B28C-D10A-442F-8A5D-EAE1C366D3A9}" sibTransId="{4EB2CE8E-D0C0-457B-BD0B-95545FC083DB}"/>
    <dgm:cxn modelId="{FDDA61CF-BCF9-42D7-9C66-DEAD3CB1E3AA}" type="presOf" srcId="{2C3B31F0-C1CC-46D8-A2BF-1978976910F9}" destId="{2728538A-B16B-4F8A-9DC8-11262E705F9A}" srcOrd="0" destOrd="1" presId="urn:microsoft.com/office/officeart/2005/8/layout/chevron2"/>
    <dgm:cxn modelId="{A5905192-D917-4E6E-BDA3-11327980A871}" type="presOf" srcId="{A686B65D-5F0A-4D8B-B1D7-5C12E2E8A68E}" destId="{D7319121-E918-4D18-9FFA-2C23BF9E6ECD}" srcOrd="0" destOrd="2" presId="urn:microsoft.com/office/officeart/2005/8/layout/chevron2"/>
    <dgm:cxn modelId="{8E5F43E4-0FE4-4F9C-8D2F-650F6C4F553A}" srcId="{C24DDD90-4795-4892-A9F4-7F8E6676560F}" destId="{2C3B31F0-C1CC-46D8-A2BF-1978976910F9}" srcOrd="1" destOrd="0" parTransId="{0A51F33F-CEA0-40D6-95AD-AB6E16AA0CAD}" sibTransId="{181B646C-DED7-458D-AE2A-1AE09B5C3CA1}"/>
    <dgm:cxn modelId="{B8F5D077-D18C-4DB3-BC12-5EB356EDEC31}" type="presParOf" srcId="{70E8E1F0-2F50-47C5-BE72-34C5A677C9BF}" destId="{F1BCB4C7-B86F-4A95-BB5B-3E2B6E875479}" srcOrd="0" destOrd="0" presId="urn:microsoft.com/office/officeart/2005/8/layout/chevron2"/>
    <dgm:cxn modelId="{496159E5-A085-482D-B323-2BCEDBE44F12}" type="presParOf" srcId="{F1BCB4C7-B86F-4A95-BB5B-3E2B6E875479}" destId="{704A8C5A-EE95-47F6-8100-20F2F010AA29}" srcOrd="0" destOrd="0" presId="urn:microsoft.com/office/officeart/2005/8/layout/chevron2"/>
    <dgm:cxn modelId="{482ED7AE-6AB1-449E-BFF9-BEE592F46C87}" type="presParOf" srcId="{F1BCB4C7-B86F-4A95-BB5B-3E2B6E875479}" destId="{C5075BA5-F5C4-41F4-95C0-5B79B5A82299}" srcOrd="1" destOrd="0" presId="urn:microsoft.com/office/officeart/2005/8/layout/chevron2"/>
    <dgm:cxn modelId="{E223B4D6-33B8-4D64-9992-137CEF6833C7}" type="presParOf" srcId="{70E8E1F0-2F50-47C5-BE72-34C5A677C9BF}" destId="{94B74E8A-4B94-4BC3-84BD-030BE31CFBBB}" srcOrd="1" destOrd="0" presId="urn:microsoft.com/office/officeart/2005/8/layout/chevron2"/>
    <dgm:cxn modelId="{409FEF06-4951-48A6-91E1-DFC0FDA6D3B3}" type="presParOf" srcId="{70E8E1F0-2F50-47C5-BE72-34C5A677C9BF}" destId="{2609F458-FF99-492B-B347-9FFA155B1190}" srcOrd="2" destOrd="0" presId="urn:microsoft.com/office/officeart/2005/8/layout/chevron2"/>
    <dgm:cxn modelId="{36656654-38B4-49BA-98A0-880548892552}" type="presParOf" srcId="{2609F458-FF99-492B-B347-9FFA155B1190}" destId="{7C46483D-C3E7-4F73-AC9E-0AF63B88EA02}" srcOrd="0" destOrd="0" presId="urn:microsoft.com/office/officeart/2005/8/layout/chevron2"/>
    <dgm:cxn modelId="{A3AF3965-2958-460B-890C-8595ED65FF3A}" type="presParOf" srcId="{2609F458-FF99-492B-B347-9FFA155B1190}" destId="{A345BE93-B6C0-432D-AB56-D32B403D4D20}" srcOrd="1" destOrd="0" presId="urn:microsoft.com/office/officeart/2005/8/layout/chevron2"/>
    <dgm:cxn modelId="{D4C1CC24-28FC-4265-996E-B4991CB5ED35}" type="presParOf" srcId="{70E8E1F0-2F50-47C5-BE72-34C5A677C9BF}" destId="{985500CE-148B-4A2E-B7AB-F0B7A2D701EF}" srcOrd="3" destOrd="0" presId="urn:microsoft.com/office/officeart/2005/8/layout/chevron2"/>
    <dgm:cxn modelId="{8C4BCD98-F0B6-414C-92B2-19ED8F638A8B}" type="presParOf" srcId="{70E8E1F0-2F50-47C5-BE72-34C5A677C9BF}" destId="{98BE2AAB-1042-4011-8450-50E42C4001E7}" srcOrd="4" destOrd="0" presId="urn:microsoft.com/office/officeart/2005/8/layout/chevron2"/>
    <dgm:cxn modelId="{71968E31-F183-47EE-8F06-135494B919A4}" type="presParOf" srcId="{98BE2AAB-1042-4011-8450-50E42C4001E7}" destId="{498A2F79-8893-43D0-BB48-EA4ABF578C18}" srcOrd="0" destOrd="0" presId="urn:microsoft.com/office/officeart/2005/8/layout/chevron2"/>
    <dgm:cxn modelId="{1B22C412-E4A8-49B5-8EEC-4811272E10F2}" type="presParOf" srcId="{98BE2AAB-1042-4011-8450-50E42C4001E7}" destId="{2728538A-B16B-4F8A-9DC8-11262E705F9A}" srcOrd="1" destOrd="0" presId="urn:microsoft.com/office/officeart/2005/8/layout/chevron2"/>
    <dgm:cxn modelId="{3B935C2D-F49D-4812-9556-67957042A7B8}" type="presParOf" srcId="{70E8E1F0-2F50-47C5-BE72-34C5A677C9BF}" destId="{D4AC6ADD-85B7-492C-9A70-9035E84EF41C}" srcOrd="5" destOrd="0" presId="urn:microsoft.com/office/officeart/2005/8/layout/chevron2"/>
    <dgm:cxn modelId="{38138EF9-089A-4894-A4CC-BADD40AAD3A4}" type="presParOf" srcId="{70E8E1F0-2F50-47C5-BE72-34C5A677C9BF}" destId="{9E1005CF-9D02-479E-9994-FAF90557E07C}" srcOrd="6" destOrd="0" presId="urn:microsoft.com/office/officeart/2005/8/layout/chevron2"/>
    <dgm:cxn modelId="{1916CCBA-F1F6-49F0-BE53-19718A881C73}" type="presParOf" srcId="{9E1005CF-9D02-479E-9994-FAF90557E07C}" destId="{61B44679-2E6E-4684-828A-ABC7F83B8F66}" srcOrd="0" destOrd="0" presId="urn:microsoft.com/office/officeart/2005/8/layout/chevron2"/>
    <dgm:cxn modelId="{0AE8AB8F-9FA8-4C80-903C-1BEB29F2B76C}" type="presParOf" srcId="{9E1005CF-9D02-479E-9994-FAF90557E07C}" destId="{97A6A09E-1461-42A9-BE9E-F00A8CD89297}" srcOrd="1" destOrd="0" presId="urn:microsoft.com/office/officeart/2005/8/layout/chevron2"/>
    <dgm:cxn modelId="{4A7BCAC2-90DB-4F59-BFD8-2298F4321EA1}" type="presParOf" srcId="{70E8E1F0-2F50-47C5-BE72-34C5A677C9BF}" destId="{2EC2B0BB-1F72-4D2B-BEB6-89D6CE3B6DEA}" srcOrd="7" destOrd="0" presId="urn:microsoft.com/office/officeart/2005/8/layout/chevron2"/>
    <dgm:cxn modelId="{C62EE937-F600-45DB-8E99-10FBF1ABCBDB}" type="presParOf" srcId="{70E8E1F0-2F50-47C5-BE72-34C5A677C9BF}" destId="{CEC613AF-295E-48B8-B1BC-48CC48FFBB62}" srcOrd="8" destOrd="0" presId="urn:microsoft.com/office/officeart/2005/8/layout/chevron2"/>
    <dgm:cxn modelId="{19E562B3-220E-4A04-9278-A5747239E84B}" type="presParOf" srcId="{CEC613AF-295E-48B8-B1BC-48CC48FFBB62}" destId="{E1CE61A2-0775-4900-89F6-46A7C319544C}" srcOrd="0" destOrd="0" presId="urn:microsoft.com/office/officeart/2005/8/layout/chevron2"/>
    <dgm:cxn modelId="{F332FF61-5FE0-4971-848E-CA2D83FF9075}" type="presParOf" srcId="{CEC613AF-295E-48B8-B1BC-48CC48FFBB62}" destId="{D7319121-E918-4D18-9FFA-2C23BF9E6EC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934868-E6C4-411F-B2BF-87B24EF6D4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4A79E74-640B-48B6-80EC-D4FFD19AD229}">
      <dgm:prSet phldrT="[Texte]" custT="1"/>
      <dgm:spPr/>
      <dgm:t>
        <a:bodyPr/>
        <a:lstStyle/>
        <a:p>
          <a:r>
            <a:rPr lang="fr-FR" sz="1800" b="1" dirty="0" smtClean="0">
              <a:solidFill>
                <a:schemeClr val="bg1"/>
              </a:solidFill>
            </a:rPr>
            <a:t>L’accessibilité du collège</a:t>
          </a:r>
          <a:endParaRPr lang="fr-FR" sz="1800" b="1" dirty="0">
            <a:solidFill>
              <a:schemeClr val="bg1"/>
            </a:solidFill>
          </a:endParaRPr>
        </a:p>
      </dgm:t>
    </dgm:pt>
    <dgm:pt modelId="{DC397FF4-F490-439C-AA1B-71D7EF19E2CC}" type="parTrans" cxnId="{3F7497D4-43EE-4B39-8773-B027734B767C}">
      <dgm:prSet/>
      <dgm:spPr/>
      <dgm:t>
        <a:bodyPr/>
        <a:lstStyle/>
        <a:p>
          <a:endParaRPr lang="fr-FR" sz="1200"/>
        </a:p>
      </dgm:t>
    </dgm:pt>
    <dgm:pt modelId="{45A8159C-D5AC-45BE-AC8F-06494EBE8546}" type="sibTrans" cxnId="{3F7497D4-43EE-4B39-8773-B027734B767C}">
      <dgm:prSet/>
      <dgm:spPr/>
      <dgm:t>
        <a:bodyPr/>
        <a:lstStyle/>
        <a:p>
          <a:endParaRPr lang="fr-FR" sz="1200"/>
        </a:p>
      </dgm:t>
    </dgm:pt>
    <dgm:pt modelId="{48E6A83D-FB3D-4AA1-9CE5-6B5C94790757}">
      <dgm:prSet phldrT="[Texte]" custT="1"/>
      <dgm:spPr/>
      <dgm:t>
        <a:bodyPr/>
        <a:lstStyle/>
        <a:p>
          <a:r>
            <a:rPr lang="fr-FR" sz="1800" b="1" dirty="0" smtClean="0">
              <a:solidFill>
                <a:schemeClr val="bg1"/>
              </a:solidFill>
            </a:rPr>
            <a:t>La mobilité des collégiens &amp; du personnel </a:t>
          </a:r>
          <a:endParaRPr lang="fr-FR" sz="1800" b="1" dirty="0">
            <a:solidFill>
              <a:schemeClr val="bg1"/>
            </a:solidFill>
          </a:endParaRPr>
        </a:p>
      </dgm:t>
    </dgm:pt>
    <dgm:pt modelId="{730C5320-D885-4B97-AC37-34F5A2D5E869}" type="parTrans" cxnId="{C92ACF3A-D2F5-44B4-A5BA-2CC0EEF08B64}">
      <dgm:prSet/>
      <dgm:spPr/>
      <dgm:t>
        <a:bodyPr/>
        <a:lstStyle/>
        <a:p>
          <a:endParaRPr lang="fr-FR" sz="1200"/>
        </a:p>
      </dgm:t>
    </dgm:pt>
    <dgm:pt modelId="{6DE6362D-A928-4C75-9C8B-D21C66F76E92}" type="sibTrans" cxnId="{C92ACF3A-D2F5-44B4-A5BA-2CC0EEF08B64}">
      <dgm:prSet/>
      <dgm:spPr/>
      <dgm:t>
        <a:bodyPr/>
        <a:lstStyle/>
        <a:p>
          <a:endParaRPr lang="fr-FR" sz="1200"/>
        </a:p>
      </dgm:t>
    </dgm:pt>
    <dgm:pt modelId="{EDF0E4DE-87F9-454B-8CFD-6EE06F856601}">
      <dgm:prSet phldrT="[Texte]" custT="1"/>
      <dgm:spPr/>
      <dgm:t>
        <a:bodyPr/>
        <a:lstStyle/>
        <a:p>
          <a:endParaRPr lang="fr-FR" sz="1600" b="0" dirty="0"/>
        </a:p>
      </dgm:t>
    </dgm:pt>
    <dgm:pt modelId="{4994C2C7-1260-4C40-95A8-4A3B57F4EB0E}" type="parTrans" cxnId="{056E9347-F2A8-4280-828B-6C80D047CA38}">
      <dgm:prSet/>
      <dgm:spPr/>
      <dgm:t>
        <a:bodyPr/>
        <a:lstStyle/>
        <a:p>
          <a:endParaRPr lang="fr-FR"/>
        </a:p>
      </dgm:t>
    </dgm:pt>
    <dgm:pt modelId="{4CA83B71-5751-43F0-8E27-D6E0C1608FCD}" type="sibTrans" cxnId="{056E9347-F2A8-4280-828B-6C80D047CA38}">
      <dgm:prSet/>
      <dgm:spPr/>
      <dgm:t>
        <a:bodyPr/>
        <a:lstStyle/>
        <a:p>
          <a:endParaRPr lang="fr-FR"/>
        </a:p>
      </dgm:t>
    </dgm:pt>
    <dgm:pt modelId="{FF0CB275-1372-43FA-882D-1E7C29D7B754}">
      <dgm:prSet phldrT="[Texte]" custT="1"/>
      <dgm:spPr/>
      <dgm:t>
        <a:bodyPr/>
        <a:lstStyle/>
        <a:p>
          <a:r>
            <a:rPr lang="fr-FR" sz="1400" b="1" dirty="0" smtClean="0">
              <a:solidFill>
                <a:schemeClr val="tx2"/>
              </a:solidFill>
            </a:rPr>
            <a:t>Identifier les pratiques </a:t>
          </a:r>
          <a:r>
            <a:rPr lang="fr-FR" sz="1400" dirty="0" smtClean="0"/>
            <a:t>actuelles de mobilité des élèves et salariés</a:t>
          </a:r>
          <a:endParaRPr lang="fr-FR" sz="1400" dirty="0"/>
        </a:p>
      </dgm:t>
    </dgm:pt>
    <dgm:pt modelId="{27C792EC-B296-49B2-AD70-0A847FD0117C}" type="parTrans" cxnId="{85267CF5-F08D-4546-95B8-A78147D42F60}">
      <dgm:prSet/>
      <dgm:spPr/>
      <dgm:t>
        <a:bodyPr/>
        <a:lstStyle/>
        <a:p>
          <a:endParaRPr lang="fr-FR"/>
        </a:p>
      </dgm:t>
    </dgm:pt>
    <dgm:pt modelId="{C98EC45C-E6A8-4A74-A419-C39A40422A21}" type="sibTrans" cxnId="{85267CF5-F08D-4546-95B8-A78147D42F60}">
      <dgm:prSet/>
      <dgm:spPr/>
      <dgm:t>
        <a:bodyPr/>
        <a:lstStyle/>
        <a:p>
          <a:endParaRPr lang="fr-FR"/>
        </a:p>
      </dgm:t>
    </dgm:pt>
    <dgm:pt modelId="{7BA427F9-2BCA-46BC-AED1-45474B6BAE2F}">
      <dgm:prSet phldrT="[Texte]" custT="1"/>
      <dgm:spPr/>
      <dgm:t>
        <a:bodyPr/>
        <a:lstStyle/>
        <a:p>
          <a:r>
            <a:rPr lang="fr-FR" sz="1400" b="1" dirty="0" smtClean="0">
              <a:solidFill>
                <a:schemeClr val="tx2"/>
              </a:solidFill>
            </a:rPr>
            <a:t>Comprendre le fonctionnement de l’établissement </a:t>
          </a:r>
          <a:r>
            <a:rPr lang="fr-FR" sz="1400" dirty="0" smtClean="0"/>
            <a:t>: horaires, services, conditions d’accueil et d’ouverture de l’établissement</a:t>
          </a:r>
          <a:endParaRPr lang="fr-FR" sz="1400" b="0" dirty="0"/>
        </a:p>
      </dgm:t>
    </dgm:pt>
    <dgm:pt modelId="{795AD060-1182-4D13-A503-18706FDE012D}" type="parTrans" cxnId="{41225D76-B27B-46FD-A406-88D5DD3AAEDF}">
      <dgm:prSet/>
      <dgm:spPr/>
      <dgm:t>
        <a:bodyPr/>
        <a:lstStyle/>
        <a:p>
          <a:endParaRPr lang="fr-FR"/>
        </a:p>
      </dgm:t>
    </dgm:pt>
    <dgm:pt modelId="{7D7E3A50-6104-41E3-B7E9-583087BEE169}" type="sibTrans" cxnId="{41225D76-B27B-46FD-A406-88D5DD3AAEDF}">
      <dgm:prSet/>
      <dgm:spPr/>
      <dgm:t>
        <a:bodyPr/>
        <a:lstStyle/>
        <a:p>
          <a:endParaRPr lang="fr-FR"/>
        </a:p>
      </dgm:t>
    </dgm:pt>
    <dgm:pt modelId="{CD57FCA4-0BDE-4EE5-A3CF-BDA6AF721E46}">
      <dgm:prSet custT="1"/>
      <dgm:spPr/>
      <dgm:t>
        <a:bodyPr/>
        <a:lstStyle/>
        <a:p>
          <a:endParaRPr lang="fr-FR" sz="1400" dirty="0"/>
        </a:p>
      </dgm:t>
    </dgm:pt>
    <dgm:pt modelId="{0DDA8A39-3A9A-440F-8816-3D9DCAD545E8}" type="parTrans" cxnId="{9E7D319B-14A9-4892-8E9E-0C5B18E7D9C0}">
      <dgm:prSet/>
      <dgm:spPr/>
      <dgm:t>
        <a:bodyPr/>
        <a:lstStyle/>
        <a:p>
          <a:endParaRPr lang="fr-FR"/>
        </a:p>
      </dgm:t>
    </dgm:pt>
    <dgm:pt modelId="{CF39CCA8-BD0B-43FD-9F53-0899060BCEA5}" type="sibTrans" cxnId="{9E7D319B-14A9-4892-8E9E-0C5B18E7D9C0}">
      <dgm:prSet/>
      <dgm:spPr/>
      <dgm:t>
        <a:bodyPr/>
        <a:lstStyle/>
        <a:p>
          <a:endParaRPr lang="fr-FR"/>
        </a:p>
      </dgm:t>
    </dgm:pt>
    <dgm:pt modelId="{28C0C3E7-424B-4797-963A-E8E1FA59AC76}">
      <dgm:prSet custT="1"/>
      <dgm:spPr/>
      <dgm:t>
        <a:bodyPr/>
        <a:lstStyle/>
        <a:p>
          <a:r>
            <a:rPr lang="fr-FR" sz="1400" b="1" dirty="0" smtClean="0">
              <a:solidFill>
                <a:schemeClr val="tx2"/>
              </a:solidFill>
            </a:rPr>
            <a:t>Identifier les freins </a:t>
          </a:r>
          <a:r>
            <a:rPr lang="fr-FR" sz="1400" dirty="0" smtClean="0"/>
            <a:t>au report modal (pts durs, freins psychologiques…) </a:t>
          </a:r>
          <a:endParaRPr lang="fr-FR" sz="1400" dirty="0"/>
        </a:p>
      </dgm:t>
    </dgm:pt>
    <dgm:pt modelId="{17DF0450-460A-4E4B-9D24-BA8943233095}" type="parTrans" cxnId="{ABAEE089-4909-4FED-99A5-11F1F33C7770}">
      <dgm:prSet/>
      <dgm:spPr/>
      <dgm:t>
        <a:bodyPr/>
        <a:lstStyle/>
        <a:p>
          <a:endParaRPr lang="fr-FR"/>
        </a:p>
      </dgm:t>
    </dgm:pt>
    <dgm:pt modelId="{AEF1ED13-E31F-4DD3-A6CB-AEC80037152D}" type="sibTrans" cxnId="{ABAEE089-4909-4FED-99A5-11F1F33C7770}">
      <dgm:prSet/>
      <dgm:spPr/>
      <dgm:t>
        <a:bodyPr/>
        <a:lstStyle/>
        <a:p>
          <a:endParaRPr lang="fr-FR"/>
        </a:p>
      </dgm:t>
    </dgm:pt>
    <dgm:pt modelId="{5FF511C5-F92E-4BE4-B484-77A30C8266D3}">
      <dgm:prSet custT="1"/>
      <dgm:spPr/>
      <dgm:t>
        <a:bodyPr/>
        <a:lstStyle/>
        <a:p>
          <a:endParaRPr lang="fr-FR" sz="1400" dirty="0"/>
        </a:p>
      </dgm:t>
    </dgm:pt>
    <dgm:pt modelId="{E9E6245B-A1BD-491A-8DA4-919B9B5C1E9A}" type="parTrans" cxnId="{31A5EAA4-F0E3-4F3C-B41B-188C32087312}">
      <dgm:prSet/>
      <dgm:spPr/>
      <dgm:t>
        <a:bodyPr/>
        <a:lstStyle/>
        <a:p>
          <a:endParaRPr lang="fr-FR"/>
        </a:p>
      </dgm:t>
    </dgm:pt>
    <dgm:pt modelId="{6EFDF44B-1795-451E-9FB8-D39114BB9A40}" type="sibTrans" cxnId="{31A5EAA4-F0E3-4F3C-B41B-188C32087312}">
      <dgm:prSet/>
      <dgm:spPr/>
      <dgm:t>
        <a:bodyPr/>
        <a:lstStyle/>
        <a:p>
          <a:endParaRPr lang="fr-FR"/>
        </a:p>
      </dgm:t>
    </dgm:pt>
    <dgm:pt modelId="{AE54A6CD-1627-4FFB-AC60-4F04CEBC8B5A}">
      <dgm:prSet custT="1"/>
      <dgm:spPr/>
      <dgm:t>
        <a:bodyPr/>
        <a:lstStyle/>
        <a:p>
          <a:r>
            <a:rPr lang="fr-FR" sz="1400" b="1" dirty="0" smtClean="0">
              <a:solidFill>
                <a:schemeClr val="tx2"/>
              </a:solidFill>
            </a:rPr>
            <a:t>Identifier des potentiels </a:t>
          </a:r>
          <a:r>
            <a:rPr lang="fr-FR" sz="1400" dirty="0" smtClean="0"/>
            <a:t>de report modal (possession d’un vélo, accord de principe pour covoiturer…) </a:t>
          </a:r>
          <a:endParaRPr lang="fr-FR" sz="1400" dirty="0"/>
        </a:p>
      </dgm:t>
    </dgm:pt>
    <dgm:pt modelId="{4AA2C8D7-A7BA-495C-B383-BE3166E56940}" type="parTrans" cxnId="{A5255528-7BD4-428A-A069-76241D086172}">
      <dgm:prSet/>
      <dgm:spPr/>
      <dgm:t>
        <a:bodyPr/>
        <a:lstStyle/>
        <a:p>
          <a:endParaRPr lang="fr-FR"/>
        </a:p>
      </dgm:t>
    </dgm:pt>
    <dgm:pt modelId="{5626CB99-F0FD-4E4C-921B-119BEF8066A5}" type="sibTrans" cxnId="{A5255528-7BD4-428A-A069-76241D086172}">
      <dgm:prSet/>
      <dgm:spPr/>
      <dgm:t>
        <a:bodyPr/>
        <a:lstStyle/>
        <a:p>
          <a:endParaRPr lang="fr-FR"/>
        </a:p>
      </dgm:t>
    </dgm:pt>
    <dgm:pt modelId="{58EC4C37-C3E6-470C-A10B-490A992F4C2E}">
      <dgm:prSet custT="1"/>
      <dgm:spPr/>
      <dgm:t>
        <a:bodyPr/>
        <a:lstStyle/>
        <a:p>
          <a:endParaRPr lang="fr-FR" sz="1400" dirty="0"/>
        </a:p>
      </dgm:t>
    </dgm:pt>
    <dgm:pt modelId="{161FEB83-2B8B-4470-91CC-A994B4B524F2}" type="parTrans" cxnId="{A2D1057C-F8E7-4E78-A786-FF822D5B992D}">
      <dgm:prSet/>
      <dgm:spPr/>
      <dgm:t>
        <a:bodyPr/>
        <a:lstStyle/>
        <a:p>
          <a:endParaRPr lang="fr-FR"/>
        </a:p>
      </dgm:t>
    </dgm:pt>
    <dgm:pt modelId="{FDA5DA94-9AD9-4CBA-9692-9665D4423183}" type="sibTrans" cxnId="{A2D1057C-F8E7-4E78-A786-FF822D5B992D}">
      <dgm:prSet/>
      <dgm:spPr/>
      <dgm:t>
        <a:bodyPr/>
        <a:lstStyle/>
        <a:p>
          <a:endParaRPr lang="fr-FR"/>
        </a:p>
      </dgm:t>
    </dgm:pt>
    <dgm:pt modelId="{CB88D1F1-99D1-48D5-A7CD-B15A54F1DCB0}">
      <dgm:prSet custT="1"/>
      <dgm:spPr/>
      <dgm:t>
        <a:bodyPr/>
        <a:lstStyle/>
        <a:p>
          <a:r>
            <a:rPr lang="fr-FR" sz="1400" dirty="0" smtClean="0"/>
            <a:t>Vérifier la </a:t>
          </a:r>
          <a:r>
            <a:rPr lang="fr-FR" sz="1400" b="1" dirty="0" smtClean="0">
              <a:solidFill>
                <a:schemeClr val="tx2"/>
              </a:solidFill>
            </a:rPr>
            <a:t>bonne connaissance de l’offre </a:t>
          </a:r>
          <a:r>
            <a:rPr lang="fr-FR" sz="1400" dirty="0" smtClean="0"/>
            <a:t>en mobilité (stationnements vélo, prime transport…) </a:t>
          </a:r>
          <a:endParaRPr lang="fr-FR" sz="1400" dirty="0"/>
        </a:p>
      </dgm:t>
    </dgm:pt>
    <dgm:pt modelId="{EA8D486F-1C28-4B17-81CB-12F0B6CB3DA9}" type="parTrans" cxnId="{0491C83F-531A-47D9-9900-F8CDD2D40A98}">
      <dgm:prSet/>
      <dgm:spPr/>
      <dgm:t>
        <a:bodyPr/>
        <a:lstStyle/>
        <a:p>
          <a:endParaRPr lang="fr-FR"/>
        </a:p>
      </dgm:t>
    </dgm:pt>
    <dgm:pt modelId="{EF380529-AA8B-4A1C-8147-0CD7465E74C8}" type="sibTrans" cxnId="{0491C83F-531A-47D9-9900-F8CDD2D40A98}">
      <dgm:prSet/>
      <dgm:spPr/>
      <dgm:t>
        <a:bodyPr/>
        <a:lstStyle/>
        <a:p>
          <a:endParaRPr lang="fr-FR"/>
        </a:p>
      </dgm:t>
    </dgm:pt>
    <dgm:pt modelId="{3DF17BF7-8301-4321-8D60-D772EC2CA679}">
      <dgm:prSet custT="1"/>
      <dgm:spPr/>
      <dgm:t>
        <a:bodyPr/>
        <a:lstStyle/>
        <a:p>
          <a:endParaRPr lang="fr-FR" sz="1400" dirty="0"/>
        </a:p>
      </dgm:t>
    </dgm:pt>
    <dgm:pt modelId="{D1504E02-A74F-48DE-B5B3-0C1D558D5003}" type="parTrans" cxnId="{F172D6B5-2BD4-4411-B2DC-33B404DEC8D4}">
      <dgm:prSet/>
      <dgm:spPr/>
      <dgm:t>
        <a:bodyPr/>
        <a:lstStyle/>
        <a:p>
          <a:endParaRPr lang="fr-FR"/>
        </a:p>
      </dgm:t>
    </dgm:pt>
    <dgm:pt modelId="{EADAC1C4-D1E4-4CA2-8E6F-779FDD86C2F2}" type="sibTrans" cxnId="{F172D6B5-2BD4-4411-B2DC-33B404DEC8D4}">
      <dgm:prSet/>
      <dgm:spPr/>
      <dgm:t>
        <a:bodyPr/>
        <a:lstStyle/>
        <a:p>
          <a:endParaRPr lang="fr-FR"/>
        </a:p>
      </dgm:t>
    </dgm:pt>
    <dgm:pt modelId="{E6A78D1C-D5FD-4435-9087-4E43F129407B}">
      <dgm:prSet custT="1"/>
      <dgm:spPr/>
      <dgm:t>
        <a:bodyPr/>
        <a:lstStyle/>
        <a:p>
          <a:r>
            <a:rPr lang="fr-FR" sz="1400" b="1" dirty="0" smtClean="0">
              <a:solidFill>
                <a:schemeClr val="tx2"/>
              </a:solidFill>
            </a:rPr>
            <a:t>Identifier les démarches </a:t>
          </a:r>
          <a:r>
            <a:rPr lang="fr-FR" sz="1400" dirty="0" smtClean="0"/>
            <a:t>déjà mises en place par l’établissement</a:t>
          </a:r>
          <a:endParaRPr lang="fr-FR" sz="1400" dirty="0"/>
        </a:p>
      </dgm:t>
    </dgm:pt>
    <dgm:pt modelId="{DB53CA63-7797-489D-A0DD-7D950CBA3A91}" type="parTrans" cxnId="{79916CEA-BDB5-402C-A7A2-44E5569D7F36}">
      <dgm:prSet/>
      <dgm:spPr/>
      <dgm:t>
        <a:bodyPr/>
        <a:lstStyle/>
        <a:p>
          <a:endParaRPr lang="fr-FR"/>
        </a:p>
      </dgm:t>
    </dgm:pt>
    <dgm:pt modelId="{B05590AA-3C5B-4489-B893-F1364A5BA7AD}" type="sibTrans" cxnId="{79916CEA-BDB5-402C-A7A2-44E5569D7F36}">
      <dgm:prSet/>
      <dgm:spPr/>
      <dgm:t>
        <a:bodyPr/>
        <a:lstStyle/>
        <a:p>
          <a:endParaRPr lang="fr-FR"/>
        </a:p>
      </dgm:t>
    </dgm:pt>
    <dgm:pt modelId="{17C22789-BD27-45D6-B100-FB56E3D2E9C6}">
      <dgm:prSet custT="1"/>
      <dgm:spPr/>
      <dgm:t>
        <a:bodyPr/>
        <a:lstStyle/>
        <a:p>
          <a:endParaRPr lang="fr-FR" sz="1400" dirty="0"/>
        </a:p>
      </dgm:t>
    </dgm:pt>
    <dgm:pt modelId="{AB185E42-1A91-45B9-A24D-EB9DF898846B}" type="parTrans" cxnId="{51F2E226-5B1A-41B9-AD4A-FEB08499BE19}">
      <dgm:prSet/>
      <dgm:spPr/>
      <dgm:t>
        <a:bodyPr/>
        <a:lstStyle/>
        <a:p>
          <a:endParaRPr lang="fr-FR"/>
        </a:p>
      </dgm:t>
    </dgm:pt>
    <dgm:pt modelId="{ED9EBAE5-B895-48ED-AAFD-11E01CC72B10}" type="sibTrans" cxnId="{51F2E226-5B1A-41B9-AD4A-FEB08499BE19}">
      <dgm:prSet/>
      <dgm:spPr/>
      <dgm:t>
        <a:bodyPr/>
        <a:lstStyle/>
        <a:p>
          <a:endParaRPr lang="fr-FR"/>
        </a:p>
      </dgm:t>
    </dgm:pt>
    <dgm:pt modelId="{0223B6B7-0566-4971-BFA6-293C61A254E7}">
      <dgm:prSet custT="1"/>
      <dgm:spPr/>
      <dgm:t>
        <a:bodyPr/>
        <a:lstStyle/>
        <a:p>
          <a:r>
            <a:rPr lang="fr-FR" sz="1400" dirty="0" smtClean="0"/>
            <a:t>Identifier </a:t>
          </a:r>
          <a:r>
            <a:rPr lang="fr-FR" sz="1400" b="1" dirty="0" smtClean="0">
              <a:solidFill>
                <a:schemeClr val="tx2"/>
              </a:solidFill>
            </a:rPr>
            <a:t>l’offre en mobilité </a:t>
          </a:r>
          <a:r>
            <a:rPr lang="fr-FR" sz="1400" dirty="0" smtClean="0"/>
            <a:t>existante </a:t>
          </a:r>
          <a:endParaRPr lang="fr-FR" sz="1400" dirty="0"/>
        </a:p>
      </dgm:t>
    </dgm:pt>
    <dgm:pt modelId="{ED24C866-C34E-4492-ADD7-440035F1D55B}" type="parTrans" cxnId="{F3B03F7A-309C-4937-A993-9506B1E70D4C}">
      <dgm:prSet/>
      <dgm:spPr/>
      <dgm:t>
        <a:bodyPr/>
        <a:lstStyle/>
        <a:p>
          <a:endParaRPr lang="fr-FR"/>
        </a:p>
      </dgm:t>
    </dgm:pt>
    <dgm:pt modelId="{F6249749-3E6A-424E-A44C-16F4D9E699DB}" type="sibTrans" cxnId="{F3B03F7A-309C-4937-A993-9506B1E70D4C}">
      <dgm:prSet/>
      <dgm:spPr/>
      <dgm:t>
        <a:bodyPr/>
        <a:lstStyle/>
        <a:p>
          <a:endParaRPr lang="fr-FR"/>
        </a:p>
      </dgm:t>
    </dgm:pt>
    <dgm:pt modelId="{37BBB7E6-E24A-4FAE-A4D4-CF85B8FFD581}">
      <dgm:prSet custT="1"/>
      <dgm:spPr/>
      <dgm:t>
        <a:bodyPr/>
        <a:lstStyle/>
        <a:p>
          <a:endParaRPr lang="fr-FR" sz="1400" dirty="0"/>
        </a:p>
      </dgm:t>
    </dgm:pt>
    <dgm:pt modelId="{10A1D678-8ED6-4920-BF0D-F1F79A339CBD}" type="parTrans" cxnId="{76A8DEB2-3A3D-4274-A1AE-60E40B681D6F}">
      <dgm:prSet/>
      <dgm:spPr/>
      <dgm:t>
        <a:bodyPr/>
        <a:lstStyle/>
        <a:p>
          <a:endParaRPr lang="fr-FR"/>
        </a:p>
      </dgm:t>
    </dgm:pt>
    <dgm:pt modelId="{8997D59F-93BF-4DC0-8B61-574B4EBC9993}" type="sibTrans" cxnId="{76A8DEB2-3A3D-4274-A1AE-60E40B681D6F}">
      <dgm:prSet/>
      <dgm:spPr/>
      <dgm:t>
        <a:bodyPr/>
        <a:lstStyle/>
        <a:p>
          <a:endParaRPr lang="fr-FR"/>
        </a:p>
      </dgm:t>
    </dgm:pt>
    <dgm:pt modelId="{2E57C836-D988-4B4F-A6D6-3118B8A03441}">
      <dgm:prSet custT="1"/>
      <dgm:spPr/>
      <dgm:t>
        <a:bodyPr/>
        <a:lstStyle/>
        <a:p>
          <a:r>
            <a:rPr lang="fr-FR" sz="1400" b="1" dirty="0" err="1" smtClean="0">
              <a:solidFill>
                <a:schemeClr val="tx2"/>
              </a:solidFill>
            </a:rPr>
            <a:t>Géolocaliser</a:t>
          </a:r>
          <a:r>
            <a:rPr lang="fr-FR" sz="1400" b="1" dirty="0" smtClean="0">
              <a:solidFill>
                <a:schemeClr val="tx2"/>
              </a:solidFill>
            </a:rPr>
            <a:t> les lieux </a:t>
          </a:r>
          <a:r>
            <a:rPr lang="fr-FR" sz="1400" dirty="0" smtClean="0"/>
            <a:t>de résidence (</a:t>
          </a:r>
          <a:r>
            <a:rPr lang="fr-FR" sz="1400" dirty="0" err="1" smtClean="0"/>
            <a:t>cf</a:t>
          </a:r>
          <a:r>
            <a:rPr lang="fr-FR" sz="1400" dirty="0" smtClean="0"/>
            <a:t> départements), les </a:t>
          </a:r>
          <a:r>
            <a:rPr lang="fr-FR" sz="1400" b="1" dirty="0" smtClean="0">
              <a:solidFill>
                <a:schemeClr val="tx2"/>
              </a:solidFill>
            </a:rPr>
            <a:t>trajets réguliers</a:t>
          </a:r>
          <a:endParaRPr lang="fr-FR" sz="1400" b="1" dirty="0">
            <a:solidFill>
              <a:schemeClr val="tx2"/>
            </a:solidFill>
          </a:endParaRPr>
        </a:p>
      </dgm:t>
    </dgm:pt>
    <dgm:pt modelId="{AD012BC2-0B60-4F0D-8BC5-B8B6D20CB223}" type="parTrans" cxnId="{B6298342-6A2A-4D2E-8EDB-C535EC0A50A5}">
      <dgm:prSet/>
      <dgm:spPr/>
      <dgm:t>
        <a:bodyPr/>
        <a:lstStyle/>
        <a:p>
          <a:endParaRPr lang="fr-FR"/>
        </a:p>
      </dgm:t>
    </dgm:pt>
    <dgm:pt modelId="{987F9A30-D558-423D-951C-AF9881C96257}" type="sibTrans" cxnId="{B6298342-6A2A-4D2E-8EDB-C535EC0A50A5}">
      <dgm:prSet/>
      <dgm:spPr/>
      <dgm:t>
        <a:bodyPr/>
        <a:lstStyle/>
        <a:p>
          <a:endParaRPr lang="fr-FR"/>
        </a:p>
      </dgm:t>
    </dgm:pt>
    <dgm:pt modelId="{6FCC5899-2A38-4EA1-B90A-70000560ACF3}">
      <dgm:prSet custT="1"/>
      <dgm:spPr/>
      <dgm:t>
        <a:bodyPr/>
        <a:lstStyle/>
        <a:p>
          <a:endParaRPr lang="fr-FR" sz="1400" dirty="0"/>
        </a:p>
      </dgm:t>
    </dgm:pt>
    <dgm:pt modelId="{62920C1B-91EF-4DC4-AEC1-165CC56FD595}" type="parTrans" cxnId="{6A5BB43D-FA8D-4240-A4D2-87EECAC904BF}">
      <dgm:prSet/>
      <dgm:spPr/>
      <dgm:t>
        <a:bodyPr/>
        <a:lstStyle/>
        <a:p>
          <a:endParaRPr lang="fr-FR"/>
        </a:p>
      </dgm:t>
    </dgm:pt>
    <dgm:pt modelId="{9107A6A2-E5A1-415A-90FA-21EE1C1153A0}" type="sibTrans" cxnId="{6A5BB43D-FA8D-4240-A4D2-87EECAC904BF}">
      <dgm:prSet/>
      <dgm:spPr/>
      <dgm:t>
        <a:bodyPr/>
        <a:lstStyle/>
        <a:p>
          <a:endParaRPr lang="fr-FR"/>
        </a:p>
      </dgm:t>
    </dgm:pt>
    <dgm:pt modelId="{BF156A8E-30C8-4D66-8110-F4CC2EA5BA1A}">
      <dgm:prSet custT="1"/>
      <dgm:spPr/>
      <dgm:t>
        <a:bodyPr/>
        <a:lstStyle/>
        <a:p>
          <a:r>
            <a:rPr lang="fr-FR" sz="1400" b="1" dirty="0" smtClean="0">
              <a:solidFill>
                <a:schemeClr val="tx2"/>
              </a:solidFill>
            </a:rPr>
            <a:t>Recueillir des données </a:t>
          </a:r>
          <a:r>
            <a:rPr lang="fr-FR" sz="1400" dirty="0" smtClean="0"/>
            <a:t>sur : l’accidentologie, les points durs </a:t>
          </a:r>
          <a:endParaRPr lang="fr-FR" sz="1400" dirty="0"/>
        </a:p>
      </dgm:t>
    </dgm:pt>
    <dgm:pt modelId="{4C5535B7-CD0D-47C5-B921-F8AAFFB6312C}" type="parTrans" cxnId="{9EDC4641-18B5-4686-89D6-A08D7038BD3F}">
      <dgm:prSet/>
      <dgm:spPr/>
      <dgm:t>
        <a:bodyPr/>
        <a:lstStyle/>
        <a:p>
          <a:endParaRPr lang="fr-FR"/>
        </a:p>
      </dgm:t>
    </dgm:pt>
    <dgm:pt modelId="{F09A023F-E8E5-4A12-8D7B-4B90FB9837A5}" type="sibTrans" cxnId="{9EDC4641-18B5-4686-89D6-A08D7038BD3F}">
      <dgm:prSet/>
      <dgm:spPr/>
      <dgm:t>
        <a:bodyPr/>
        <a:lstStyle/>
        <a:p>
          <a:endParaRPr lang="fr-FR"/>
        </a:p>
      </dgm:t>
    </dgm:pt>
    <dgm:pt modelId="{265C0B68-4500-4EE2-9825-2A9E90FE4E8D}">
      <dgm:prSet custT="1"/>
      <dgm:spPr/>
      <dgm:t>
        <a:bodyPr/>
        <a:lstStyle/>
        <a:p>
          <a:endParaRPr lang="fr-FR" sz="1400" dirty="0"/>
        </a:p>
      </dgm:t>
    </dgm:pt>
    <dgm:pt modelId="{75BD1EBF-C9E4-46CA-901A-4568A948FC95}" type="parTrans" cxnId="{C5AE6B8C-7C89-4CEF-BD9B-707912C313F3}">
      <dgm:prSet/>
      <dgm:spPr/>
      <dgm:t>
        <a:bodyPr/>
        <a:lstStyle/>
        <a:p>
          <a:endParaRPr lang="fr-FR"/>
        </a:p>
      </dgm:t>
    </dgm:pt>
    <dgm:pt modelId="{2F7CB93A-2745-49FE-9CED-6E3B8D335893}" type="sibTrans" cxnId="{C5AE6B8C-7C89-4CEF-BD9B-707912C313F3}">
      <dgm:prSet/>
      <dgm:spPr/>
      <dgm:t>
        <a:bodyPr/>
        <a:lstStyle/>
        <a:p>
          <a:endParaRPr lang="fr-FR"/>
        </a:p>
      </dgm:t>
    </dgm:pt>
    <dgm:pt modelId="{9C76438B-1E7B-4AE0-A9D1-D6306E914717}">
      <dgm:prSet custT="1"/>
      <dgm:spPr/>
      <dgm:t>
        <a:bodyPr/>
        <a:lstStyle/>
        <a:p>
          <a:r>
            <a:rPr lang="fr-FR" sz="1400" dirty="0" smtClean="0"/>
            <a:t>Evaluer la </a:t>
          </a:r>
          <a:r>
            <a:rPr lang="fr-FR" sz="1400" b="1" dirty="0" smtClean="0">
              <a:solidFill>
                <a:schemeClr val="tx2"/>
              </a:solidFill>
            </a:rPr>
            <a:t>qualité et le niveau d’accessibilité </a:t>
          </a:r>
          <a:r>
            <a:rPr lang="fr-FR" sz="1400" dirty="0" smtClean="0"/>
            <a:t>par tous les modes de transport (voiture, stationnement, vélo, marche, transport en commun) </a:t>
          </a:r>
          <a:endParaRPr lang="fr-FR" sz="1400" dirty="0"/>
        </a:p>
      </dgm:t>
    </dgm:pt>
    <dgm:pt modelId="{01DABCA3-7EA9-4175-ADF9-1067DF0CB30B}" type="parTrans" cxnId="{BE0FA349-CAB8-4387-8B75-82A805C53113}">
      <dgm:prSet/>
      <dgm:spPr/>
      <dgm:t>
        <a:bodyPr/>
        <a:lstStyle/>
        <a:p>
          <a:endParaRPr lang="fr-FR"/>
        </a:p>
      </dgm:t>
    </dgm:pt>
    <dgm:pt modelId="{AD017520-B27A-4743-928B-57FF4B41FAF5}" type="sibTrans" cxnId="{BE0FA349-CAB8-4387-8B75-82A805C53113}">
      <dgm:prSet/>
      <dgm:spPr/>
      <dgm:t>
        <a:bodyPr/>
        <a:lstStyle/>
        <a:p>
          <a:endParaRPr lang="fr-FR"/>
        </a:p>
      </dgm:t>
    </dgm:pt>
    <dgm:pt modelId="{09433F4C-B440-4B80-AFBE-18E67D2635CE}" type="pres">
      <dgm:prSet presAssocID="{34934868-E6C4-411F-B2BF-87B24EF6D4A3}" presName="linear" presStyleCnt="0">
        <dgm:presLayoutVars>
          <dgm:animLvl val="lvl"/>
          <dgm:resizeHandles val="exact"/>
        </dgm:presLayoutVars>
      </dgm:prSet>
      <dgm:spPr/>
      <dgm:t>
        <a:bodyPr/>
        <a:lstStyle/>
        <a:p>
          <a:endParaRPr lang="fr-FR"/>
        </a:p>
      </dgm:t>
    </dgm:pt>
    <dgm:pt modelId="{563731E6-E24E-4A38-989E-0BE4D9D038B9}" type="pres">
      <dgm:prSet presAssocID="{34A79E74-640B-48B6-80EC-D4FFD19AD229}" presName="parentText" presStyleLbl="node1" presStyleIdx="0" presStyleCnt="2" custScaleY="35242" custLinFactNeighborY="-21106">
        <dgm:presLayoutVars>
          <dgm:chMax val="0"/>
          <dgm:bulletEnabled val="1"/>
        </dgm:presLayoutVars>
      </dgm:prSet>
      <dgm:spPr/>
      <dgm:t>
        <a:bodyPr/>
        <a:lstStyle/>
        <a:p>
          <a:endParaRPr lang="fr-FR"/>
        </a:p>
      </dgm:t>
    </dgm:pt>
    <dgm:pt modelId="{0679EF70-E220-4EC1-B446-0D677E8FBF0F}" type="pres">
      <dgm:prSet presAssocID="{34A79E74-640B-48B6-80EC-D4FFD19AD229}" presName="childText" presStyleLbl="revTx" presStyleIdx="0" presStyleCnt="2" custLinFactNeighborX="156" custLinFactNeighborY="-24251">
        <dgm:presLayoutVars>
          <dgm:bulletEnabled val="1"/>
        </dgm:presLayoutVars>
      </dgm:prSet>
      <dgm:spPr/>
      <dgm:t>
        <a:bodyPr/>
        <a:lstStyle/>
        <a:p>
          <a:endParaRPr lang="fr-FR"/>
        </a:p>
      </dgm:t>
    </dgm:pt>
    <dgm:pt modelId="{6C860F53-0DC4-46D1-AB7A-E8568E42B3DF}" type="pres">
      <dgm:prSet presAssocID="{48E6A83D-FB3D-4AA1-9CE5-6B5C94790757}" presName="parentText" presStyleLbl="node1" presStyleIdx="1" presStyleCnt="2" custScaleY="35499" custLinFactNeighborX="177" custLinFactNeighborY="-1242">
        <dgm:presLayoutVars>
          <dgm:chMax val="0"/>
          <dgm:bulletEnabled val="1"/>
        </dgm:presLayoutVars>
      </dgm:prSet>
      <dgm:spPr/>
      <dgm:t>
        <a:bodyPr/>
        <a:lstStyle/>
        <a:p>
          <a:endParaRPr lang="fr-FR"/>
        </a:p>
      </dgm:t>
    </dgm:pt>
    <dgm:pt modelId="{574D30D7-8D5A-4A8D-A16A-CDDE42797DAB}" type="pres">
      <dgm:prSet presAssocID="{48E6A83D-FB3D-4AA1-9CE5-6B5C94790757}" presName="childText" presStyleLbl="revTx" presStyleIdx="1" presStyleCnt="2" custLinFactNeighborY="18935">
        <dgm:presLayoutVars>
          <dgm:bulletEnabled val="1"/>
        </dgm:presLayoutVars>
      </dgm:prSet>
      <dgm:spPr/>
      <dgm:t>
        <a:bodyPr/>
        <a:lstStyle/>
        <a:p>
          <a:endParaRPr lang="fr-FR"/>
        </a:p>
      </dgm:t>
    </dgm:pt>
  </dgm:ptLst>
  <dgm:cxnLst>
    <dgm:cxn modelId="{78869314-5184-406F-AAEA-924D8CCD98F3}" type="presOf" srcId="{BF156A8E-30C8-4D66-8110-F4CC2EA5BA1A}" destId="{0679EF70-E220-4EC1-B446-0D677E8FBF0F}" srcOrd="0" destOrd="9" presId="urn:microsoft.com/office/officeart/2005/8/layout/vList2"/>
    <dgm:cxn modelId="{31A5EAA4-F0E3-4F3C-B41B-188C32087312}" srcId="{48E6A83D-FB3D-4AA1-9CE5-6B5C94790757}" destId="{5FF511C5-F92E-4BE4-B484-77A30C8266D3}" srcOrd="3" destOrd="0" parTransId="{E9E6245B-A1BD-491A-8DA4-919B9B5C1E9A}" sibTransId="{6EFDF44B-1795-451E-9FB8-D39114BB9A40}"/>
    <dgm:cxn modelId="{31C7B08E-F052-465A-A330-A5C88423082B}" type="presOf" srcId="{CB88D1F1-99D1-48D5-A7CD-B15A54F1DCB0}" destId="{574D30D7-8D5A-4A8D-A16A-CDDE42797DAB}" srcOrd="0" destOrd="6" presId="urn:microsoft.com/office/officeart/2005/8/layout/vList2"/>
    <dgm:cxn modelId="{C5AE6B8C-7C89-4CEF-BD9B-707912C313F3}" srcId="{34A79E74-640B-48B6-80EC-D4FFD19AD229}" destId="{265C0B68-4500-4EE2-9825-2A9E90FE4E8D}" srcOrd="10" destOrd="0" parTransId="{75BD1EBF-C9E4-46CA-901A-4568A948FC95}" sibTransId="{2F7CB93A-2745-49FE-9CED-6E3B8D335893}"/>
    <dgm:cxn modelId="{010ABB2B-9C3F-4C79-892A-7C73A7A471A8}" type="presOf" srcId="{6FCC5899-2A38-4EA1-B90A-70000560ACF3}" destId="{0679EF70-E220-4EC1-B446-0D677E8FBF0F}" srcOrd="0" destOrd="8" presId="urn:microsoft.com/office/officeart/2005/8/layout/vList2"/>
    <dgm:cxn modelId="{C92ACF3A-D2F5-44B4-A5BA-2CC0EEF08B64}" srcId="{34934868-E6C4-411F-B2BF-87B24EF6D4A3}" destId="{48E6A83D-FB3D-4AA1-9CE5-6B5C94790757}" srcOrd="1" destOrd="0" parTransId="{730C5320-D885-4B97-AC37-34F5A2D5E869}" sibTransId="{6DE6362D-A928-4C75-9C8B-D21C66F76E92}"/>
    <dgm:cxn modelId="{39E6225B-7795-4697-9756-530342695387}" type="presOf" srcId="{E6A78D1C-D5FD-4435-9087-4E43F129407B}" destId="{0679EF70-E220-4EC1-B446-0D677E8FBF0F}" srcOrd="0" destOrd="3" presId="urn:microsoft.com/office/officeart/2005/8/layout/vList2"/>
    <dgm:cxn modelId="{9E7D319B-14A9-4892-8E9E-0C5B18E7D9C0}" srcId="{48E6A83D-FB3D-4AA1-9CE5-6B5C94790757}" destId="{CD57FCA4-0BDE-4EE5-A3CF-BDA6AF721E46}" srcOrd="1" destOrd="0" parTransId="{0DDA8A39-3A9A-440F-8816-3D9DCAD545E8}" sibTransId="{CF39CCA8-BD0B-43FD-9F53-0899060BCEA5}"/>
    <dgm:cxn modelId="{017BA5E9-64A4-4822-B316-1EFFA298CA00}" type="presOf" srcId="{2E57C836-D988-4B4F-A6D6-3118B8A03441}" destId="{0679EF70-E220-4EC1-B446-0D677E8FBF0F}" srcOrd="0" destOrd="7" presId="urn:microsoft.com/office/officeart/2005/8/layout/vList2"/>
    <dgm:cxn modelId="{B2F501CE-710B-43E5-A768-E7E821CD850A}" type="presOf" srcId="{37BBB7E6-E24A-4FAE-A4D4-CF85B8FFD581}" destId="{0679EF70-E220-4EC1-B446-0D677E8FBF0F}" srcOrd="0" destOrd="6" presId="urn:microsoft.com/office/officeart/2005/8/layout/vList2"/>
    <dgm:cxn modelId="{6A5BB43D-FA8D-4240-A4D2-87EECAC904BF}" srcId="{34A79E74-640B-48B6-80EC-D4FFD19AD229}" destId="{6FCC5899-2A38-4EA1-B90A-70000560ACF3}" srcOrd="8" destOrd="0" parTransId="{62920C1B-91EF-4DC4-AEC1-165CC56FD595}" sibTransId="{9107A6A2-E5A1-415A-90FA-21EE1C1153A0}"/>
    <dgm:cxn modelId="{2CCF3DC2-A421-4DC3-B6D1-B6A5B7233B61}" type="presOf" srcId="{AE54A6CD-1627-4FFB-AC60-4F04CEBC8B5A}" destId="{574D30D7-8D5A-4A8D-A16A-CDDE42797DAB}" srcOrd="0" destOrd="4" presId="urn:microsoft.com/office/officeart/2005/8/layout/vList2"/>
    <dgm:cxn modelId="{EDF8DFE5-AB15-4CD5-B115-2FCBB9B2868C}" type="presOf" srcId="{58EC4C37-C3E6-470C-A10B-490A992F4C2E}" destId="{574D30D7-8D5A-4A8D-A16A-CDDE42797DAB}" srcOrd="0" destOrd="5" presId="urn:microsoft.com/office/officeart/2005/8/layout/vList2"/>
    <dgm:cxn modelId="{07B1A704-4FCA-4CF2-A247-58D4BA846E52}" type="presOf" srcId="{28C0C3E7-424B-4797-963A-E8E1FA59AC76}" destId="{574D30D7-8D5A-4A8D-A16A-CDDE42797DAB}" srcOrd="0" destOrd="2" presId="urn:microsoft.com/office/officeart/2005/8/layout/vList2"/>
    <dgm:cxn modelId="{A5255528-7BD4-428A-A069-76241D086172}" srcId="{48E6A83D-FB3D-4AA1-9CE5-6B5C94790757}" destId="{AE54A6CD-1627-4FFB-AC60-4F04CEBC8B5A}" srcOrd="4" destOrd="0" parTransId="{4AA2C8D7-A7BA-495C-B383-BE3166E56940}" sibTransId="{5626CB99-F0FD-4E4C-921B-119BEF8066A5}"/>
    <dgm:cxn modelId="{1B81B62F-0EFE-44A8-898E-03DFAB2CE85D}" type="presOf" srcId="{48E6A83D-FB3D-4AA1-9CE5-6B5C94790757}" destId="{6C860F53-0DC4-46D1-AB7A-E8568E42B3DF}" srcOrd="0" destOrd="0" presId="urn:microsoft.com/office/officeart/2005/8/layout/vList2"/>
    <dgm:cxn modelId="{0491C83F-531A-47D9-9900-F8CDD2D40A98}" srcId="{48E6A83D-FB3D-4AA1-9CE5-6B5C94790757}" destId="{CB88D1F1-99D1-48D5-A7CD-B15A54F1DCB0}" srcOrd="6" destOrd="0" parTransId="{EA8D486F-1C28-4B17-81CB-12F0B6CB3DA9}" sibTransId="{EF380529-AA8B-4A1C-8147-0CD7465E74C8}"/>
    <dgm:cxn modelId="{2EC6F3EB-FF97-40CE-8F5A-508D055F9303}" type="presOf" srcId="{0223B6B7-0566-4971-BFA6-293C61A254E7}" destId="{0679EF70-E220-4EC1-B446-0D677E8FBF0F}" srcOrd="0" destOrd="5" presId="urn:microsoft.com/office/officeart/2005/8/layout/vList2"/>
    <dgm:cxn modelId="{76A8DEB2-3A3D-4274-A1AE-60E40B681D6F}" srcId="{34A79E74-640B-48B6-80EC-D4FFD19AD229}" destId="{37BBB7E6-E24A-4FAE-A4D4-CF85B8FFD581}" srcOrd="6" destOrd="0" parTransId="{10A1D678-8ED6-4920-BF0D-F1F79A339CBD}" sibTransId="{8997D59F-93BF-4DC0-8B61-574B4EBC9993}"/>
    <dgm:cxn modelId="{C723768A-4CFA-42D5-9817-E3165952A5EE}" type="presOf" srcId="{5FF511C5-F92E-4BE4-B484-77A30C8266D3}" destId="{574D30D7-8D5A-4A8D-A16A-CDDE42797DAB}" srcOrd="0" destOrd="3" presId="urn:microsoft.com/office/officeart/2005/8/layout/vList2"/>
    <dgm:cxn modelId="{FBF09314-0B03-4E97-A02A-40E292420A02}" type="presOf" srcId="{9C76438B-1E7B-4AE0-A9D1-D6306E914717}" destId="{0679EF70-E220-4EC1-B446-0D677E8FBF0F}" srcOrd="0" destOrd="11" presId="urn:microsoft.com/office/officeart/2005/8/layout/vList2"/>
    <dgm:cxn modelId="{40370803-3A1B-4016-A285-C2E2DBA2890A}" type="presOf" srcId="{3DF17BF7-8301-4321-8D60-D772EC2CA679}" destId="{0679EF70-E220-4EC1-B446-0D677E8FBF0F}" srcOrd="0" destOrd="2" presId="urn:microsoft.com/office/officeart/2005/8/layout/vList2"/>
    <dgm:cxn modelId="{C6D9C705-7148-4681-A0A4-738E4234C523}" type="presOf" srcId="{CD57FCA4-0BDE-4EE5-A3CF-BDA6AF721E46}" destId="{574D30D7-8D5A-4A8D-A16A-CDDE42797DAB}" srcOrd="0" destOrd="1" presId="urn:microsoft.com/office/officeart/2005/8/layout/vList2"/>
    <dgm:cxn modelId="{8BCEB71E-CC0F-4C0E-8C65-3A4DDD78F305}" type="presOf" srcId="{265C0B68-4500-4EE2-9825-2A9E90FE4E8D}" destId="{0679EF70-E220-4EC1-B446-0D677E8FBF0F}" srcOrd="0" destOrd="10" presId="urn:microsoft.com/office/officeart/2005/8/layout/vList2"/>
    <dgm:cxn modelId="{AB806CD6-2480-458A-B528-DF1C5BE4709D}" type="presOf" srcId="{7BA427F9-2BCA-46BC-AED1-45474B6BAE2F}" destId="{0679EF70-E220-4EC1-B446-0D677E8FBF0F}" srcOrd="0" destOrd="1" presId="urn:microsoft.com/office/officeart/2005/8/layout/vList2"/>
    <dgm:cxn modelId="{41225D76-B27B-46FD-A406-88D5DD3AAEDF}" srcId="{34A79E74-640B-48B6-80EC-D4FFD19AD229}" destId="{7BA427F9-2BCA-46BC-AED1-45474B6BAE2F}" srcOrd="1" destOrd="0" parTransId="{795AD060-1182-4D13-A503-18706FDE012D}" sibTransId="{7D7E3A50-6104-41E3-B7E9-583087BEE169}"/>
    <dgm:cxn modelId="{0446F237-2101-45FD-9D95-1DFE9375DD00}" type="presOf" srcId="{EDF0E4DE-87F9-454B-8CFD-6EE06F856601}" destId="{0679EF70-E220-4EC1-B446-0D677E8FBF0F}" srcOrd="0" destOrd="0" presId="urn:microsoft.com/office/officeart/2005/8/layout/vList2"/>
    <dgm:cxn modelId="{BE0FA349-CAB8-4387-8B75-82A805C53113}" srcId="{34A79E74-640B-48B6-80EC-D4FFD19AD229}" destId="{9C76438B-1E7B-4AE0-A9D1-D6306E914717}" srcOrd="11" destOrd="0" parTransId="{01DABCA3-7EA9-4175-ADF9-1067DF0CB30B}" sibTransId="{AD017520-B27A-4743-928B-57FF4B41FAF5}"/>
    <dgm:cxn modelId="{ABAEE089-4909-4FED-99A5-11F1F33C7770}" srcId="{48E6A83D-FB3D-4AA1-9CE5-6B5C94790757}" destId="{28C0C3E7-424B-4797-963A-E8E1FA59AC76}" srcOrd="2" destOrd="0" parTransId="{17DF0450-460A-4E4B-9D24-BA8943233095}" sibTransId="{AEF1ED13-E31F-4DD3-A6CB-AEC80037152D}"/>
    <dgm:cxn modelId="{0E299367-3290-4D31-BF63-9DA94CC834B7}" type="presOf" srcId="{34A79E74-640B-48B6-80EC-D4FFD19AD229}" destId="{563731E6-E24E-4A38-989E-0BE4D9D038B9}" srcOrd="0" destOrd="0" presId="urn:microsoft.com/office/officeart/2005/8/layout/vList2"/>
    <dgm:cxn modelId="{9EDC4641-18B5-4686-89D6-A08D7038BD3F}" srcId="{34A79E74-640B-48B6-80EC-D4FFD19AD229}" destId="{BF156A8E-30C8-4D66-8110-F4CC2EA5BA1A}" srcOrd="9" destOrd="0" parTransId="{4C5535B7-CD0D-47C5-B921-F8AAFFB6312C}" sibTransId="{F09A023F-E8E5-4A12-8D7B-4B90FB9837A5}"/>
    <dgm:cxn modelId="{79916CEA-BDB5-402C-A7A2-44E5569D7F36}" srcId="{34A79E74-640B-48B6-80EC-D4FFD19AD229}" destId="{E6A78D1C-D5FD-4435-9087-4E43F129407B}" srcOrd="3" destOrd="0" parTransId="{DB53CA63-7797-489D-A0DD-7D950CBA3A91}" sibTransId="{B05590AA-3C5B-4489-B893-F1364A5BA7AD}"/>
    <dgm:cxn modelId="{B6298342-6A2A-4D2E-8EDB-C535EC0A50A5}" srcId="{34A79E74-640B-48B6-80EC-D4FFD19AD229}" destId="{2E57C836-D988-4B4F-A6D6-3118B8A03441}" srcOrd="7" destOrd="0" parTransId="{AD012BC2-0B60-4F0D-8BC5-B8B6D20CB223}" sibTransId="{987F9A30-D558-423D-951C-AF9881C96257}"/>
    <dgm:cxn modelId="{056E9347-F2A8-4280-828B-6C80D047CA38}" srcId="{34A79E74-640B-48B6-80EC-D4FFD19AD229}" destId="{EDF0E4DE-87F9-454B-8CFD-6EE06F856601}" srcOrd="0" destOrd="0" parTransId="{4994C2C7-1260-4C40-95A8-4A3B57F4EB0E}" sibTransId="{4CA83B71-5751-43F0-8E27-D6E0C1608FCD}"/>
    <dgm:cxn modelId="{85267CF5-F08D-4546-95B8-A78147D42F60}" srcId="{48E6A83D-FB3D-4AA1-9CE5-6B5C94790757}" destId="{FF0CB275-1372-43FA-882D-1E7C29D7B754}" srcOrd="0" destOrd="0" parTransId="{27C792EC-B296-49B2-AD70-0A847FD0117C}" sibTransId="{C98EC45C-E6A8-4A74-A419-C39A40422A21}"/>
    <dgm:cxn modelId="{3F7497D4-43EE-4B39-8773-B027734B767C}" srcId="{34934868-E6C4-411F-B2BF-87B24EF6D4A3}" destId="{34A79E74-640B-48B6-80EC-D4FFD19AD229}" srcOrd="0" destOrd="0" parTransId="{DC397FF4-F490-439C-AA1B-71D7EF19E2CC}" sibTransId="{45A8159C-D5AC-45BE-AC8F-06494EBE8546}"/>
    <dgm:cxn modelId="{51F2E226-5B1A-41B9-AD4A-FEB08499BE19}" srcId="{34A79E74-640B-48B6-80EC-D4FFD19AD229}" destId="{17C22789-BD27-45D6-B100-FB56E3D2E9C6}" srcOrd="4" destOrd="0" parTransId="{AB185E42-1A91-45B9-A24D-EB9DF898846B}" sibTransId="{ED9EBAE5-B895-48ED-AAFD-11E01CC72B10}"/>
    <dgm:cxn modelId="{F3B03F7A-309C-4937-A993-9506B1E70D4C}" srcId="{34A79E74-640B-48B6-80EC-D4FFD19AD229}" destId="{0223B6B7-0566-4971-BFA6-293C61A254E7}" srcOrd="5" destOrd="0" parTransId="{ED24C866-C34E-4492-ADD7-440035F1D55B}" sibTransId="{F6249749-3E6A-424E-A44C-16F4D9E699DB}"/>
    <dgm:cxn modelId="{CB8BAC8A-B52E-4232-B1E1-FF96B6B930FF}" type="presOf" srcId="{FF0CB275-1372-43FA-882D-1E7C29D7B754}" destId="{574D30D7-8D5A-4A8D-A16A-CDDE42797DAB}" srcOrd="0" destOrd="0" presId="urn:microsoft.com/office/officeart/2005/8/layout/vList2"/>
    <dgm:cxn modelId="{F172D6B5-2BD4-4411-B2DC-33B404DEC8D4}" srcId="{34A79E74-640B-48B6-80EC-D4FFD19AD229}" destId="{3DF17BF7-8301-4321-8D60-D772EC2CA679}" srcOrd="2" destOrd="0" parTransId="{D1504E02-A74F-48DE-B5B3-0C1D558D5003}" sibTransId="{EADAC1C4-D1E4-4CA2-8E6F-779FDD86C2F2}"/>
    <dgm:cxn modelId="{1E6591EE-7126-4884-8534-72E6D07687E0}" type="presOf" srcId="{34934868-E6C4-411F-B2BF-87B24EF6D4A3}" destId="{09433F4C-B440-4B80-AFBE-18E67D2635CE}" srcOrd="0" destOrd="0" presId="urn:microsoft.com/office/officeart/2005/8/layout/vList2"/>
    <dgm:cxn modelId="{A2D1057C-F8E7-4E78-A786-FF822D5B992D}" srcId="{48E6A83D-FB3D-4AA1-9CE5-6B5C94790757}" destId="{58EC4C37-C3E6-470C-A10B-490A992F4C2E}" srcOrd="5" destOrd="0" parTransId="{161FEB83-2B8B-4470-91CC-A994B4B524F2}" sibTransId="{FDA5DA94-9AD9-4CBA-9692-9665D4423183}"/>
    <dgm:cxn modelId="{5012FB3B-15E9-4F3C-AA74-73297165DF69}" type="presOf" srcId="{17C22789-BD27-45D6-B100-FB56E3D2E9C6}" destId="{0679EF70-E220-4EC1-B446-0D677E8FBF0F}" srcOrd="0" destOrd="4" presId="urn:microsoft.com/office/officeart/2005/8/layout/vList2"/>
    <dgm:cxn modelId="{3E61F5CB-C29C-46C9-BC70-C3D0C3C2540B}" type="presParOf" srcId="{09433F4C-B440-4B80-AFBE-18E67D2635CE}" destId="{563731E6-E24E-4A38-989E-0BE4D9D038B9}" srcOrd="0" destOrd="0" presId="urn:microsoft.com/office/officeart/2005/8/layout/vList2"/>
    <dgm:cxn modelId="{6E7111D7-3EE2-452C-9546-93178C43609D}" type="presParOf" srcId="{09433F4C-B440-4B80-AFBE-18E67D2635CE}" destId="{0679EF70-E220-4EC1-B446-0D677E8FBF0F}" srcOrd="1" destOrd="0" presId="urn:microsoft.com/office/officeart/2005/8/layout/vList2"/>
    <dgm:cxn modelId="{96300C08-C768-49D4-9988-31C9A5C5801E}" type="presParOf" srcId="{09433F4C-B440-4B80-AFBE-18E67D2635CE}" destId="{6C860F53-0DC4-46D1-AB7A-E8568E42B3DF}" srcOrd="2" destOrd="0" presId="urn:microsoft.com/office/officeart/2005/8/layout/vList2"/>
    <dgm:cxn modelId="{656C6A9F-DBD5-4664-A4B6-7F53CDE2292A}" type="presParOf" srcId="{09433F4C-B440-4B80-AFBE-18E67D2635CE}" destId="{574D30D7-8D5A-4A8D-A16A-CDDE42797DA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C0A243-0F31-47DD-AD03-C914F81034F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64B51C83-0575-4B62-B01C-E4AC8A7A752C}">
      <dgm:prSet phldrT="[Texte]"/>
      <dgm:spPr/>
      <dgm:t>
        <a:bodyPr/>
        <a:lstStyle/>
        <a:p>
          <a:r>
            <a:rPr lang="fr-FR" dirty="0" smtClean="0"/>
            <a:t>Accessibilité</a:t>
          </a:r>
          <a:endParaRPr lang="fr-FR" dirty="0"/>
        </a:p>
      </dgm:t>
    </dgm:pt>
    <dgm:pt modelId="{818CF2D8-5C46-450A-B8C0-102DE74E158F}" type="parTrans" cxnId="{37EA8111-A84E-4E75-B9AB-4B743010B51B}">
      <dgm:prSet/>
      <dgm:spPr/>
      <dgm:t>
        <a:bodyPr/>
        <a:lstStyle/>
        <a:p>
          <a:endParaRPr lang="fr-FR"/>
        </a:p>
      </dgm:t>
    </dgm:pt>
    <dgm:pt modelId="{A739E131-7B70-4745-900A-F474B5EA56E5}" type="sibTrans" cxnId="{37EA8111-A84E-4E75-B9AB-4B743010B51B}">
      <dgm:prSet/>
      <dgm:spPr/>
      <dgm:t>
        <a:bodyPr/>
        <a:lstStyle/>
        <a:p>
          <a:endParaRPr lang="fr-FR"/>
        </a:p>
      </dgm:t>
    </dgm:pt>
    <dgm:pt modelId="{42827413-D766-48C7-92D9-8EE176F6F022}">
      <dgm:prSet phldrT="[Texte]" custT="1"/>
      <dgm:spPr/>
      <dgm:t>
        <a:bodyPr/>
        <a:lstStyle/>
        <a:p>
          <a:r>
            <a:rPr lang="fr-FR" sz="1200" b="0" dirty="0" smtClean="0">
              <a:solidFill>
                <a:schemeClr val="tx1"/>
              </a:solidFill>
            </a:rPr>
            <a:t>Fonctionnement de l’établissement</a:t>
          </a:r>
          <a:endParaRPr lang="fr-FR" sz="1200" b="0" dirty="0"/>
        </a:p>
      </dgm:t>
    </dgm:pt>
    <dgm:pt modelId="{748B8714-04BD-4890-BCC3-8E5E0151F057}" type="parTrans" cxnId="{CB752FA9-9B74-41F2-B6E2-429A166ECE47}">
      <dgm:prSet/>
      <dgm:spPr/>
      <dgm:t>
        <a:bodyPr/>
        <a:lstStyle/>
        <a:p>
          <a:endParaRPr lang="fr-FR"/>
        </a:p>
      </dgm:t>
    </dgm:pt>
    <dgm:pt modelId="{A8BBE97E-D256-43C1-AD26-A1F3E1AFFC30}" type="sibTrans" cxnId="{CB752FA9-9B74-41F2-B6E2-429A166ECE47}">
      <dgm:prSet/>
      <dgm:spPr/>
      <dgm:t>
        <a:bodyPr/>
        <a:lstStyle/>
        <a:p>
          <a:endParaRPr lang="fr-FR"/>
        </a:p>
      </dgm:t>
    </dgm:pt>
    <dgm:pt modelId="{F82984AD-CCF2-45AB-BB87-1B12DA041A99}">
      <dgm:prSet phldrT="[Texte]"/>
      <dgm:spPr/>
      <dgm:t>
        <a:bodyPr/>
        <a:lstStyle/>
        <a:p>
          <a:r>
            <a:rPr lang="fr-FR" dirty="0" smtClean="0"/>
            <a:t>Mobilité des usagers</a:t>
          </a:r>
          <a:endParaRPr lang="fr-FR" dirty="0"/>
        </a:p>
      </dgm:t>
    </dgm:pt>
    <dgm:pt modelId="{E6F1CC4B-3298-42B2-BE18-42E545EA8AA8}" type="parTrans" cxnId="{BCE8CEA9-F0A7-4822-912E-E442A4407B76}">
      <dgm:prSet/>
      <dgm:spPr/>
      <dgm:t>
        <a:bodyPr/>
        <a:lstStyle/>
        <a:p>
          <a:endParaRPr lang="fr-FR"/>
        </a:p>
      </dgm:t>
    </dgm:pt>
    <dgm:pt modelId="{29D4F1D9-CFFD-4796-B46C-2D93F290FADA}" type="sibTrans" cxnId="{BCE8CEA9-F0A7-4822-912E-E442A4407B76}">
      <dgm:prSet/>
      <dgm:spPr/>
      <dgm:t>
        <a:bodyPr/>
        <a:lstStyle/>
        <a:p>
          <a:endParaRPr lang="fr-FR"/>
        </a:p>
      </dgm:t>
    </dgm:pt>
    <dgm:pt modelId="{DF808C12-EE0E-44A1-BD1A-5D8CEC568323}">
      <dgm:prSet phldrT="[Texte]" custT="1"/>
      <dgm:spPr/>
      <dgm:t>
        <a:bodyPr/>
        <a:lstStyle/>
        <a:p>
          <a:r>
            <a:rPr lang="fr-FR" sz="1200" b="0" dirty="0" smtClean="0">
              <a:solidFill>
                <a:schemeClr val="tx1"/>
              </a:solidFill>
            </a:rPr>
            <a:t>Identifier les pratiques actuelles de mobilité des élèves et salariés</a:t>
          </a:r>
          <a:endParaRPr lang="fr-FR" sz="1200" b="0" dirty="0">
            <a:solidFill>
              <a:schemeClr val="tx1"/>
            </a:solidFill>
          </a:endParaRPr>
        </a:p>
      </dgm:t>
    </dgm:pt>
    <dgm:pt modelId="{5B1C601D-E596-4408-9F57-97E5FEC97090}" type="parTrans" cxnId="{601AB3DD-E5EC-40AF-9DDB-CCD1EB44375C}">
      <dgm:prSet/>
      <dgm:spPr/>
      <dgm:t>
        <a:bodyPr/>
        <a:lstStyle/>
        <a:p>
          <a:endParaRPr lang="fr-FR"/>
        </a:p>
      </dgm:t>
    </dgm:pt>
    <dgm:pt modelId="{2190A504-264F-4DCA-98BF-2EE9FA828E80}" type="sibTrans" cxnId="{601AB3DD-E5EC-40AF-9DDB-CCD1EB44375C}">
      <dgm:prSet/>
      <dgm:spPr/>
      <dgm:t>
        <a:bodyPr/>
        <a:lstStyle/>
        <a:p>
          <a:endParaRPr lang="fr-FR"/>
        </a:p>
      </dgm:t>
    </dgm:pt>
    <dgm:pt modelId="{5F127F7E-5CF6-417D-8C8A-75AD6AE015B1}">
      <dgm:prSet custT="1"/>
      <dgm:spPr/>
      <dgm:t>
        <a:bodyPr/>
        <a:lstStyle/>
        <a:p>
          <a:r>
            <a:rPr lang="fr-FR" sz="1200" b="0" dirty="0" smtClean="0">
              <a:solidFill>
                <a:schemeClr val="tx1"/>
              </a:solidFill>
            </a:rPr>
            <a:t>Identifier les démarches déjà mises en place par l’établissement</a:t>
          </a:r>
          <a:endParaRPr lang="fr-FR" sz="1200" b="0" dirty="0">
            <a:solidFill>
              <a:schemeClr val="tx1"/>
            </a:solidFill>
          </a:endParaRPr>
        </a:p>
      </dgm:t>
    </dgm:pt>
    <dgm:pt modelId="{E5183E39-A802-469B-A340-7D741456D16B}" type="parTrans" cxnId="{D3F9E6AA-488F-4631-9F9B-2E318A1B81A7}">
      <dgm:prSet/>
      <dgm:spPr/>
      <dgm:t>
        <a:bodyPr/>
        <a:lstStyle/>
        <a:p>
          <a:endParaRPr lang="fr-FR"/>
        </a:p>
      </dgm:t>
    </dgm:pt>
    <dgm:pt modelId="{1676D785-60FA-4F50-B5FD-3F2C8C97B3A7}" type="sibTrans" cxnId="{D3F9E6AA-488F-4631-9F9B-2E318A1B81A7}">
      <dgm:prSet/>
      <dgm:spPr/>
      <dgm:t>
        <a:bodyPr/>
        <a:lstStyle/>
        <a:p>
          <a:endParaRPr lang="fr-FR"/>
        </a:p>
      </dgm:t>
    </dgm:pt>
    <dgm:pt modelId="{29560DC6-8B65-46B2-BB5B-8CFC0C71971B}">
      <dgm:prSet custT="1"/>
      <dgm:spPr/>
      <dgm:t>
        <a:bodyPr/>
        <a:lstStyle/>
        <a:p>
          <a:r>
            <a:rPr lang="fr-FR" sz="1200" b="0" dirty="0" smtClean="0">
              <a:solidFill>
                <a:schemeClr val="tx1"/>
              </a:solidFill>
            </a:rPr>
            <a:t>Identifier l’offre en mobilité existante </a:t>
          </a:r>
          <a:endParaRPr lang="fr-FR" sz="1200" b="0" dirty="0">
            <a:solidFill>
              <a:schemeClr val="tx1"/>
            </a:solidFill>
          </a:endParaRPr>
        </a:p>
      </dgm:t>
    </dgm:pt>
    <dgm:pt modelId="{4CD0C788-5C1C-4565-8B0B-EECA68EFBB15}" type="parTrans" cxnId="{8D1F0275-4329-4EB3-80AC-B479D15F3602}">
      <dgm:prSet/>
      <dgm:spPr/>
      <dgm:t>
        <a:bodyPr/>
        <a:lstStyle/>
        <a:p>
          <a:endParaRPr lang="fr-FR"/>
        </a:p>
      </dgm:t>
    </dgm:pt>
    <dgm:pt modelId="{B21BD207-BA46-4963-8BED-19B2F1C8D05D}" type="sibTrans" cxnId="{8D1F0275-4329-4EB3-80AC-B479D15F3602}">
      <dgm:prSet/>
      <dgm:spPr/>
      <dgm:t>
        <a:bodyPr/>
        <a:lstStyle/>
        <a:p>
          <a:endParaRPr lang="fr-FR"/>
        </a:p>
      </dgm:t>
    </dgm:pt>
    <dgm:pt modelId="{68069C70-A350-4ED5-93F1-A530B70EA5C5}">
      <dgm:prSet custT="1"/>
      <dgm:spPr/>
      <dgm:t>
        <a:bodyPr/>
        <a:lstStyle/>
        <a:p>
          <a:r>
            <a:rPr lang="fr-FR" sz="1200" b="0" dirty="0" err="1" smtClean="0">
              <a:solidFill>
                <a:schemeClr val="tx1"/>
              </a:solidFill>
            </a:rPr>
            <a:t>Géolocaliser</a:t>
          </a:r>
          <a:r>
            <a:rPr lang="fr-FR" sz="1200" b="0" dirty="0" smtClean="0">
              <a:solidFill>
                <a:schemeClr val="tx1"/>
              </a:solidFill>
            </a:rPr>
            <a:t> les lieux de résidence (</a:t>
          </a:r>
          <a:r>
            <a:rPr lang="fr-FR" sz="1200" b="0" dirty="0" err="1" smtClean="0">
              <a:solidFill>
                <a:schemeClr val="tx1"/>
              </a:solidFill>
            </a:rPr>
            <a:t>cf</a:t>
          </a:r>
          <a:r>
            <a:rPr lang="fr-FR" sz="1200" b="0" dirty="0" smtClean="0">
              <a:solidFill>
                <a:schemeClr val="tx1"/>
              </a:solidFill>
            </a:rPr>
            <a:t> départements), les trajets réguliers</a:t>
          </a:r>
          <a:endParaRPr lang="fr-FR" sz="1200" b="0" dirty="0">
            <a:solidFill>
              <a:schemeClr val="tx1"/>
            </a:solidFill>
          </a:endParaRPr>
        </a:p>
      </dgm:t>
    </dgm:pt>
    <dgm:pt modelId="{109F5925-0561-465F-A634-DD6506C95726}" type="parTrans" cxnId="{AFA580C1-ECEB-422E-ACBC-DCBFA37B9027}">
      <dgm:prSet/>
      <dgm:spPr/>
      <dgm:t>
        <a:bodyPr/>
        <a:lstStyle/>
        <a:p>
          <a:endParaRPr lang="fr-FR"/>
        </a:p>
      </dgm:t>
    </dgm:pt>
    <dgm:pt modelId="{7161D9B7-31F6-4C96-9D58-AFEE132CEC32}" type="sibTrans" cxnId="{AFA580C1-ECEB-422E-ACBC-DCBFA37B9027}">
      <dgm:prSet/>
      <dgm:spPr/>
      <dgm:t>
        <a:bodyPr/>
        <a:lstStyle/>
        <a:p>
          <a:endParaRPr lang="fr-FR"/>
        </a:p>
      </dgm:t>
    </dgm:pt>
    <dgm:pt modelId="{64087160-D42D-48B4-8DB1-464912FE28CA}">
      <dgm:prSet custT="1"/>
      <dgm:spPr/>
      <dgm:t>
        <a:bodyPr/>
        <a:lstStyle/>
        <a:p>
          <a:r>
            <a:rPr lang="fr-FR" sz="1200" b="0" dirty="0" smtClean="0">
              <a:solidFill>
                <a:schemeClr val="tx1"/>
              </a:solidFill>
            </a:rPr>
            <a:t>Recueillir des données sur : l’accidentologie, les points durs </a:t>
          </a:r>
          <a:endParaRPr lang="fr-FR" sz="1200" b="0" dirty="0">
            <a:solidFill>
              <a:schemeClr val="tx1"/>
            </a:solidFill>
          </a:endParaRPr>
        </a:p>
      </dgm:t>
    </dgm:pt>
    <dgm:pt modelId="{281DE050-2CEC-40E7-9EB8-D818BF3ACB17}" type="parTrans" cxnId="{D250392B-C5A9-4D9D-98A1-913246F0B378}">
      <dgm:prSet/>
      <dgm:spPr/>
      <dgm:t>
        <a:bodyPr/>
        <a:lstStyle/>
        <a:p>
          <a:endParaRPr lang="fr-FR"/>
        </a:p>
      </dgm:t>
    </dgm:pt>
    <dgm:pt modelId="{B8BDB1CE-DF28-4259-8609-0E79CCFD7AEA}" type="sibTrans" cxnId="{D250392B-C5A9-4D9D-98A1-913246F0B378}">
      <dgm:prSet/>
      <dgm:spPr/>
      <dgm:t>
        <a:bodyPr/>
        <a:lstStyle/>
        <a:p>
          <a:endParaRPr lang="fr-FR"/>
        </a:p>
      </dgm:t>
    </dgm:pt>
    <dgm:pt modelId="{F2968744-EF1D-48C6-ACC9-A71A568895BE}">
      <dgm:prSet custT="1"/>
      <dgm:spPr/>
      <dgm:t>
        <a:bodyPr/>
        <a:lstStyle/>
        <a:p>
          <a:r>
            <a:rPr lang="fr-FR" sz="1200" b="0" dirty="0" smtClean="0">
              <a:solidFill>
                <a:schemeClr val="tx1"/>
              </a:solidFill>
            </a:rPr>
            <a:t>Evaluer la qualité et le niveau d’accessibilité par tous les modes de transport (voiture, stationnement, vélo, marche, transport en commun) </a:t>
          </a:r>
          <a:endParaRPr lang="fr-FR" sz="1200" b="0" dirty="0">
            <a:solidFill>
              <a:schemeClr val="tx1"/>
            </a:solidFill>
          </a:endParaRPr>
        </a:p>
      </dgm:t>
    </dgm:pt>
    <dgm:pt modelId="{AD5B4D5E-C11B-4FF8-8862-43CA164B6AA5}" type="sibTrans" cxnId="{076AA812-81B3-4167-BB76-A87DD3D8C5C9}">
      <dgm:prSet/>
      <dgm:spPr/>
      <dgm:t>
        <a:bodyPr/>
        <a:lstStyle/>
        <a:p>
          <a:endParaRPr lang="fr-FR"/>
        </a:p>
      </dgm:t>
    </dgm:pt>
    <dgm:pt modelId="{E82A786E-4DED-4467-BE5B-E2E25467DFC9}" type="parTrans" cxnId="{076AA812-81B3-4167-BB76-A87DD3D8C5C9}">
      <dgm:prSet/>
      <dgm:spPr/>
      <dgm:t>
        <a:bodyPr/>
        <a:lstStyle/>
        <a:p>
          <a:endParaRPr lang="fr-FR"/>
        </a:p>
      </dgm:t>
    </dgm:pt>
    <dgm:pt modelId="{F21EEC30-429E-4B21-97A5-D010BC5813BB}">
      <dgm:prSet custT="1"/>
      <dgm:spPr/>
      <dgm:t>
        <a:bodyPr/>
        <a:lstStyle/>
        <a:p>
          <a:r>
            <a:rPr lang="fr-FR" sz="1200" b="0" dirty="0" smtClean="0">
              <a:solidFill>
                <a:schemeClr val="tx1"/>
              </a:solidFill>
            </a:rPr>
            <a:t>Identifier les freins au report modal (pts durs, freins psychologiques…) </a:t>
          </a:r>
          <a:endParaRPr lang="fr-FR" sz="1200" b="0" dirty="0">
            <a:solidFill>
              <a:schemeClr val="tx1"/>
            </a:solidFill>
          </a:endParaRPr>
        </a:p>
      </dgm:t>
    </dgm:pt>
    <dgm:pt modelId="{A8277189-CC10-4311-9A7C-FF3729C57042}" type="parTrans" cxnId="{46E08B60-0FA5-425F-A111-9EA9B4F15198}">
      <dgm:prSet/>
      <dgm:spPr/>
      <dgm:t>
        <a:bodyPr/>
        <a:lstStyle/>
        <a:p>
          <a:endParaRPr lang="fr-FR"/>
        </a:p>
      </dgm:t>
    </dgm:pt>
    <dgm:pt modelId="{F2E7AD7F-6C9B-4851-AD85-8F0CBBA640FD}" type="sibTrans" cxnId="{46E08B60-0FA5-425F-A111-9EA9B4F15198}">
      <dgm:prSet/>
      <dgm:spPr/>
      <dgm:t>
        <a:bodyPr/>
        <a:lstStyle/>
        <a:p>
          <a:endParaRPr lang="fr-FR"/>
        </a:p>
      </dgm:t>
    </dgm:pt>
    <dgm:pt modelId="{8CC4AF99-C8B0-4532-A442-97BBCA25A46F}">
      <dgm:prSet custT="1"/>
      <dgm:spPr/>
      <dgm:t>
        <a:bodyPr/>
        <a:lstStyle/>
        <a:p>
          <a:r>
            <a:rPr lang="fr-FR" sz="1200" b="0" dirty="0" smtClean="0">
              <a:solidFill>
                <a:schemeClr val="tx1"/>
              </a:solidFill>
            </a:rPr>
            <a:t>Identifier des potentiels de report modal (possession d’un vélo, accord de principe pour covoiturer…) </a:t>
          </a:r>
          <a:endParaRPr lang="fr-FR" sz="1200" b="0" dirty="0">
            <a:solidFill>
              <a:schemeClr val="tx1"/>
            </a:solidFill>
          </a:endParaRPr>
        </a:p>
      </dgm:t>
    </dgm:pt>
    <dgm:pt modelId="{9A2C3411-00B5-4CF5-B035-737D6E9CE39B}" type="parTrans" cxnId="{F270B675-6957-44EA-8E3A-AC5D6D3F78FE}">
      <dgm:prSet/>
      <dgm:spPr/>
      <dgm:t>
        <a:bodyPr/>
        <a:lstStyle/>
        <a:p>
          <a:endParaRPr lang="fr-FR"/>
        </a:p>
      </dgm:t>
    </dgm:pt>
    <dgm:pt modelId="{D31A42C6-97BC-478E-91F4-E7212051BDE0}" type="sibTrans" cxnId="{F270B675-6957-44EA-8E3A-AC5D6D3F78FE}">
      <dgm:prSet/>
      <dgm:spPr/>
      <dgm:t>
        <a:bodyPr/>
        <a:lstStyle/>
        <a:p>
          <a:endParaRPr lang="fr-FR"/>
        </a:p>
      </dgm:t>
    </dgm:pt>
    <dgm:pt modelId="{E98ADD5B-9794-40EF-90E3-CFBED1AF2459}">
      <dgm:prSet custT="1"/>
      <dgm:spPr/>
      <dgm:t>
        <a:bodyPr/>
        <a:lstStyle/>
        <a:p>
          <a:r>
            <a:rPr lang="fr-FR" sz="1200" b="0" dirty="0" smtClean="0">
              <a:solidFill>
                <a:schemeClr val="tx1"/>
              </a:solidFill>
            </a:rPr>
            <a:t>Vérifier la bonne connaissance de l’offre en mobilité (stationnements </a:t>
          </a:r>
          <a:r>
            <a:rPr lang="fr-FR" sz="1500" b="0" dirty="0" smtClean="0">
              <a:solidFill>
                <a:schemeClr val="tx1"/>
              </a:solidFill>
            </a:rPr>
            <a:t>vélo, prime transport…) </a:t>
          </a:r>
          <a:endParaRPr lang="fr-FR" sz="1200" b="0" dirty="0">
            <a:solidFill>
              <a:schemeClr val="tx1"/>
            </a:solidFill>
          </a:endParaRPr>
        </a:p>
      </dgm:t>
    </dgm:pt>
    <dgm:pt modelId="{8AF95403-3478-440D-8325-C06CA2F430F0}" type="parTrans" cxnId="{32CD2325-A8EF-4A16-A581-444C3B6CFF8D}">
      <dgm:prSet/>
      <dgm:spPr/>
      <dgm:t>
        <a:bodyPr/>
        <a:lstStyle/>
        <a:p>
          <a:endParaRPr lang="fr-FR"/>
        </a:p>
      </dgm:t>
    </dgm:pt>
    <dgm:pt modelId="{63ECC430-BF09-4D70-82CF-BA28FD15C9D1}" type="sibTrans" cxnId="{32CD2325-A8EF-4A16-A581-444C3B6CFF8D}">
      <dgm:prSet/>
      <dgm:spPr/>
      <dgm:t>
        <a:bodyPr/>
        <a:lstStyle/>
        <a:p>
          <a:endParaRPr lang="fr-FR"/>
        </a:p>
      </dgm:t>
    </dgm:pt>
    <dgm:pt modelId="{7848F7E0-DBF8-4A0C-8878-464C195CDA89}" type="pres">
      <dgm:prSet presAssocID="{DFC0A243-0F31-47DD-AD03-C914F81034FB}" presName="Name0" presStyleCnt="0">
        <dgm:presLayoutVars>
          <dgm:dir/>
          <dgm:animLvl val="lvl"/>
          <dgm:resizeHandles val="exact"/>
        </dgm:presLayoutVars>
      </dgm:prSet>
      <dgm:spPr/>
      <dgm:t>
        <a:bodyPr/>
        <a:lstStyle/>
        <a:p>
          <a:endParaRPr lang="fr-FR"/>
        </a:p>
      </dgm:t>
    </dgm:pt>
    <dgm:pt modelId="{9ABD4008-083E-4D9B-B22B-E767C72FBE96}" type="pres">
      <dgm:prSet presAssocID="{64B51C83-0575-4B62-B01C-E4AC8A7A752C}" presName="composite" presStyleCnt="0"/>
      <dgm:spPr/>
    </dgm:pt>
    <dgm:pt modelId="{45222D0E-749A-45F5-B04D-3ADA6DD8EFA7}" type="pres">
      <dgm:prSet presAssocID="{64B51C83-0575-4B62-B01C-E4AC8A7A752C}" presName="parTx" presStyleLbl="alignNode1" presStyleIdx="0" presStyleCnt="2">
        <dgm:presLayoutVars>
          <dgm:chMax val="0"/>
          <dgm:chPref val="0"/>
          <dgm:bulletEnabled val="1"/>
        </dgm:presLayoutVars>
      </dgm:prSet>
      <dgm:spPr/>
      <dgm:t>
        <a:bodyPr/>
        <a:lstStyle/>
        <a:p>
          <a:endParaRPr lang="fr-FR"/>
        </a:p>
      </dgm:t>
    </dgm:pt>
    <dgm:pt modelId="{22EC2488-6EC0-437F-9563-AC6965242890}" type="pres">
      <dgm:prSet presAssocID="{64B51C83-0575-4B62-B01C-E4AC8A7A752C}" presName="desTx" presStyleLbl="alignAccFollowNode1" presStyleIdx="0" presStyleCnt="2">
        <dgm:presLayoutVars>
          <dgm:bulletEnabled val="1"/>
        </dgm:presLayoutVars>
      </dgm:prSet>
      <dgm:spPr/>
      <dgm:t>
        <a:bodyPr/>
        <a:lstStyle/>
        <a:p>
          <a:endParaRPr lang="fr-FR"/>
        </a:p>
      </dgm:t>
    </dgm:pt>
    <dgm:pt modelId="{07383F4A-F225-41B2-BD13-2BE7B0DFBE4D}" type="pres">
      <dgm:prSet presAssocID="{A739E131-7B70-4745-900A-F474B5EA56E5}" presName="space" presStyleCnt="0"/>
      <dgm:spPr/>
    </dgm:pt>
    <dgm:pt modelId="{5C1CF7D5-CFF8-487E-9705-AB3BF3A28647}" type="pres">
      <dgm:prSet presAssocID="{F82984AD-CCF2-45AB-BB87-1B12DA041A99}" presName="composite" presStyleCnt="0"/>
      <dgm:spPr/>
    </dgm:pt>
    <dgm:pt modelId="{32558AC5-0A5C-4000-81F5-5B505D5D9BC6}" type="pres">
      <dgm:prSet presAssocID="{F82984AD-CCF2-45AB-BB87-1B12DA041A99}" presName="parTx" presStyleLbl="alignNode1" presStyleIdx="1" presStyleCnt="2">
        <dgm:presLayoutVars>
          <dgm:chMax val="0"/>
          <dgm:chPref val="0"/>
          <dgm:bulletEnabled val="1"/>
        </dgm:presLayoutVars>
      </dgm:prSet>
      <dgm:spPr/>
      <dgm:t>
        <a:bodyPr/>
        <a:lstStyle/>
        <a:p>
          <a:endParaRPr lang="fr-FR"/>
        </a:p>
      </dgm:t>
    </dgm:pt>
    <dgm:pt modelId="{2443B070-AD6C-4D82-9E43-00D6EF557D5B}" type="pres">
      <dgm:prSet presAssocID="{F82984AD-CCF2-45AB-BB87-1B12DA041A99}" presName="desTx" presStyleLbl="alignAccFollowNode1" presStyleIdx="1" presStyleCnt="2">
        <dgm:presLayoutVars>
          <dgm:bulletEnabled val="1"/>
        </dgm:presLayoutVars>
      </dgm:prSet>
      <dgm:spPr/>
      <dgm:t>
        <a:bodyPr/>
        <a:lstStyle/>
        <a:p>
          <a:endParaRPr lang="fr-FR"/>
        </a:p>
      </dgm:t>
    </dgm:pt>
  </dgm:ptLst>
  <dgm:cxnLst>
    <dgm:cxn modelId="{AFA580C1-ECEB-422E-ACBC-DCBFA37B9027}" srcId="{64B51C83-0575-4B62-B01C-E4AC8A7A752C}" destId="{68069C70-A350-4ED5-93F1-A530B70EA5C5}" srcOrd="3" destOrd="0" parTransId="{109F5925-0561-465F-A634-DD6506C95726}" sibTransId="{7161D9B7-31F6-4C96-9D58-AFEE132CEC32}"/>
    <dgm:cxn modelId="{601AB3DD-E5EC-40AF-9DDB-CCD1EB44375C}" srcId="{F82984AD-CCF2-45AB-BB87-1B12DA041A99}" destId="{DF808C12-EE0E-44A1-BD1A-5D8CEC568323}" srcOrd="0" destOrd="0" parTransId="{5B1C601D-E596-4408-9F57-97E5FEC97090}" sibTransId="{2190A504-264F-4DCA-98BF-2EE9FA828E80}"/>
    <dgm:cxn modelId="{2D89E2DB-90AF-4F53-A420-C10195894D88}" type="presOf" srcId="{F21EEC30-429E-4B21-97A5-D010BC5813BB}" destId="{2443B070-AD6C-4D82-9E43-00D6EF557D5B}" srcOrd="0" destOrd="1" presId="urn:microsoft.com/office/officeart/2005/8/layout/hList1"/>
    <dgm:cxn modelId="{94A42374-8DE8-40E5-B14C-9F8ADB0A2A41}" type="presOf" srcId="{5F127F7E-5CF6-417D-8C8A-75AD6AE015B1}" destId="{22EC2488-6EC0-437F-9563-AC6965242890}" srcOrd="0" destOrd="1" presId="urn:microsoft.com/office/officeart/2005/8/layout/hList1"/>
    <dgm:cxn modelId="{F7E7D1A5-8442-4E4B-A6C7-3E01D6EFCF04}" type="presOf" srcId="{E98ADD5B-9794-40EF-90E3-CFBED1AF2459}" destId="{2443B070-AD6C-4D82-9E43-00D6EF557D5B}" srcOrd="0" destOrd="3" presId="urn:microsoft.com/office/officeart/2005/8/layout/hList1"/>
    <dgm:cxn modelId="{6A964244-304B-40F6-806B-223AE502C32E}" type="presOf" srcId="{DF808C12-EE0E-44A1-BD1A-5D8CEC568323}" destId="{2443B070-AD6C-4D82-9E43-00D6EF557D5B}" srcOrd="0" destOrd="0" presId="urn:microsoft.com/office/officeart/2005/8/layout/hList1"/>
    <dgm:cxn modelId="{32CD2325-A8EF-4A16-A581-444C3B6CFF8D}" srcId="{F82984AD-CCF2-45AB-BB87-1B12DA041A99}" destId="{E98ADD5B-9794-40EF-90E3-CFBED1AF2459}" srcOrd="3" destOrd="0" parTransId="{8AF95403-3478-440D-8325-C06CA2F430F0}" sibTransId="{63ECC430-BF09-4D70-82CF-BA28FD15C9D1}"/>
    <dgm:cxn modelId="{BA2861A5-EA24-4A79-9687-FE1CACCAA535}" type="presOf" srcId="{64087160-D42D-48B4-8DB1-464912FE28CA}" destId="{22EC2488-6EC0-437F-9563-AC6965242890}" srcOrd="0" destOrd="4" presId="urn:microsoft.com/office/officeart/2005/8/layout/hList1"/>
    <dgm:cxn modelId="{8C0FC3E2-C565-4F7D-8B06-FE8355B421E6}" type="presOf" srcId="{29560DC6-8B65-46B2-BB5B-8CFC0C71971B}" destId="{22EC2488-6EC0-437F-9563-AC6965242890}" srcOrd="0" destOrd="2" presId="urn:microsoft.com/office/officeart/2005/8/layout/hList1"/>
    <dgm:cxn modelId="{D3F9E6AA-488F-4631-9F9B-2E318A1B81A7}" srcId="{64B51C83-0575-4B62-B01C-E4AC8A7A752C}" destId="{5F127F7E-5CF6-417D-8C8A-75AD6AE015B1}" srcOrd="1" destOrd="0" parTransId="{E5183E39-A802-469B-A340-7D741456D16B}" sibTransId="{1676D785-60FA-4F50-B5FD-3F2C8C97B3A7}"/>
    <dgm:cxn modelId="{37EA8111-A84E-4E75-B9AB-4B743010B51B}" srcId="{DFC0A243-0F31-47DD-AD03-C914F81034FB}" destId="{64B51C83-0575-4B62-B01C-E4AC8A7A752C}" srcOrd="0" destOrd="0" parTransId="{818CF2D8-5C46-450A-B8C0-102DE74E158F}" sibTransId="{A739E131-7B70-4745-900A-F474B5EA56E5}"/>
    <dgm:cxn modelId="{076AA812-81B3-4167-BB76-A87DD3D8C5C9}" srcId="{64B51C83-0575-4B62-B01C-E4AC8A7A752C}" destId="{F2968744-EF1D-48C6-ACC9-A71A568895BE}" srcOrd="5" destOrd="0" parTransId="{E82A786E-4DED-4467-BE5B-E2E25467DFC9}" sibTransId="{AD5B4D5E-C11B-4FF8-8862-43CA164B6AA5}"/>
    <dgm:cxn modelId="{8085720F-9A5D-4F28-AD3A-8EB80D5ECF9A}" type="presOf" srcId="{8CC4AF99-C8B0-4532-A442-97BBCA25A46F}" destId="{2443B070-AD6C-4D82-9E43-00D6EF557D5B}" srcOrd="0" destOrd="2" presId="urn:microsoft.com/office/officeart/2005/8/layout/hList1"/>
    <dgm:cxn modelId="{592A005A-CE84-4BF1-9488-BF39F9467937}" type="presOf" srcId="{64B51C83-0575-4B62-B01C-E4AC8A7A752C}" destId="{45222D0E-749A-45F5-B04D-3ADA6DD8EFA7}" srcOrd="0" destOrd="0" presId="urn:microsoft.com/office/officeart/2005/8/layout/hList1"/>
    <dgm:cxn modelId="{46E08B60-0FA5-425F-A111-9EA9B4F15198}" srcId="{F82984AD-CCF2-45AB-BB87-1B12DA041A99}" destId="{F21EEC30-429E-4B21-97A5-D010BC5813BB}" srcOrd="1" destOrd="0" parTransId="{A8277189-CC10-4311-9A7C-FF3729C57042}" sibTransId="{F2E7AD7F-6C9B-4851-AD85-8F0CBBA640FD}"/>
    <dgm:cxn modelId="{B776DEAC-5566-4C3A-9A68-E5E4B96AC73B}" type="presOf" srcId="{42827413-D766-48C7-92D9-8EE176F6F022}" destId="{22EC2488-6EC0-437F-9563-AC6965242890}" srcOrd="0" destOrd="0" presId="urn:microsoft.com/office/officeart/2005/8/layout/hList1"/>
    <dgm:cxn modelId="{CB752FA9-9B74-41F2-B6E2-429A166ECE47}" srcId="{64B51C83-0575-4B62-B01C-E4AC8A7A752C}" destId="{42827413-D766-48C7-92D9-8EE176F6F022}" srcOrd="0" destOrd="0" parTransId="{748B8714-04BD-4890-BCC3-8E5E0151F057}" sibTransId="{A8BBE97E-D256-43C1-AD26-A1F3E1AFFC30}"/>
    <dgm:cxn modelId="{F270B675-6957-44EA-8E3A-AC5D6D3F78FE}" srcId="{F82984AD-CCF2-45AB-BB87-1B12DA041A99}" destId="{8CC4AF99-C8B0-4532-A442-97BBCA25A46F}" srcOrd="2" destOrd="0" parTransId="{9A2C3411-00B5-4CF5-B035-737D6E9CE39B}" sibTransId="{D31A42C6-97BC-478E-91F4-E7212051BDE0}"/>
    <dgm:cxn modelId="{8D1F0275-4329-4EB3-80AC-B479D15F3602}" srcId="{64B51C83-0575-4B62-B01C-E4AC8A7A752C}" destId="{29560DC6-8B65-46B2-BB5B-8CFC0C71971B}" srcOrd="2" destOrd="0" parTransId="{4CD0C788-5C1C-4565-8B0B-EECA68EFBB15}" sibTransId="{B21BD207-BA46-4963-8BED-19B2F1C8D05D}"/>
    <dgm:cxn modelId="{1E24913A-8F6C-4EFA-91FA-1D6BCEF2B9B0}" type="presOf" srcId="{F2968744-EF1D-48C6-ACC9-A71A568895BE}" destId="{22EC2488-6EC0-437F-9563-AC6965242890}" srcOrd="0" destOrd="5" presId="urn:microsoft.com/office/officeart/2005/8/layout/hList1"/>
    <dgm:cxn modelId="{BCE8CEA9-F0A7-4822-912E-E442A4407B76}" srcId="{DFC0A243-0F31-47DD-AD03-C914F81034FB}" destId="{F82984AD-CCF2-45AB-BB87-1B12DA041A99}" srcOrd="1" destOrd="0" parTransId="{E6F1CC4B-3298-42B2-BE18-42E545EA8AA8}" sibTransId="{29D4F1D9-CFFD-4796-B46C-2D93F290FADA}"/>
    <dgm:cxn modelId="{D250392B-C5A9-4D9D-98A1-913246F0B378}" srcId="{64B51C83-0575-4B62-B01C-E4AC8A7A752C}" destId="{64087160-D42D-48B4-8DB1-464912FE28CA}" srcOrd="4" destOrd="0" parTransId="{281DE050-2CEC-40E7-9EB8-D818BF3ACB17}" sibTransId="{B8BDB1CE-DF28-4259-8609-0E79CCFD7AEA}"/>
    <dgm:cxn modelId="{C69FEEC8-6D89-4388-87E3-F9D7EE403C85}" type="presOf" srcId="{F82984AD-CCF2-45AB-BB87-1B12DA041A99}" destId="{32558AC5-0A5C-4000-81F5-5B505D5D9BC6}" srcOrd="0" destOrd="0" presId="urn:microsoft.com/office/officeart/2005/8/layout/hList1"/>
    <dgm:cxn modelId="{DDC50FE0-2419-4418-A775-5D30A22D853E}" type="presOf" srcId="{68069C70-A350-4ED5-93F1-A530B70EA5C5}" destId="{22EC2488-6EC0-437F-9563-AC6965242890}" srcOrd="0" destOrd="3" presId="urn:microsoft.com/office/officeart/2005/8/layout/hList1"/>
    <dgm:cxn modelId="{E88D34EA-1CD6-4462-94EC-B1800088950B}" type="presOf" srcId="{DFC0A243-0F31-47DD-AD03-C914F81034FB}" destId="{7848F7E0-DBF8-4A0C-8878-464C195CDA89}" srcOrd="0" destOrd="0" presId="urn:microsoft.com/office/officeart/2005/8/layout/hList1"/>
    <dgm:cxn modelId="{C6D1028A-AEEC-4EA7-B349-46B7BBED25F2}" type="presParOf" srcId="{7848F7E0-DBF8-4A0C-8878-464C195CDA89}" destId="{9ABD4008-083E-4D9B-B22B-E767C72FBE96}" srcOrd="0" destOrd="0" presId="urn:microsoft.com/office/officeart/2005/8/layout/hList1"/>
    <dgm:cxn modelId="{2B502CA4-EE36-41CA-80E2-8447B253264D}" type="presParOf" srcId="{9ABD4008-083E-4D9B-B22B-E767C72FBE96}" destId="{45222D0E-749A-45F5-B04D-3ADA6DD8EFA7}" srcOrd="0" destOrd="0" presId="urn:microsoft.com/office/officeart/2005/8/layout/hList1"/>
    <dgm:cxn modelId="{761FDE99-0290-4628-AB92-230F2305C3FF}" type="presParOf" srcId="{9ABD4008-083E-4D9B-B22B-E767C72FBE96}" destId="{22EC2488-6EC0-437F-9563-AC6965242890}" srcOrd="1" destOrd="0" presId="urn:microsoft.com/office/officeart/2005/8/layout/hList1"/>
    <dgm:cxn modelId="{2865CB90-BE1E-46C9-A870-7DABC5BF8A15}" type="presParOf" srcId="{7848F7E0-DBF8-4A0C-8878-464C195CDA89}" destId="{07383F4A-F225-41B2-BD13-2BE7B0DFBE4D}" srcOrd="1" destOrd="0" presId="urn:microsoft.com/office/officeart/2005/8/layout/hList1"/>
    <dgm:cxn modelId="{8805BD2B-6820-41F3-BBE6-E151DF9530B9}" type="presParOf" srcId="{7848F7E0-DBF8-4A0C-8878-464C195CDA89}" destId="{5C1CF7D5-CFF8-487E-9705-AB3BF3A28647}" srcOrd="2" destOrd="0" presId="urn:microsoft.com/office/officeart/2005/8/layout/hList1"/>
    <dgm:cxn modelId="{DC4D293D-B554-4F43-A198-8B25D4CCC5E0}" type="presParOf" srcId="{5C1CF7D5-CFF8-487E-9705-AB3BF3A28647}" destId="{32558AC5-0A5C-4000-81F5-5B505D5D9BC6}" srcOrd="0" destOrd="0" presId="urn:microsoft.com/office/officeart/2005/8/layout/hList1"/>
    <dgm:cxn modelId="{8B09AADC-19E6-4838-A34F-39C0C57AE63F}" type="presParOf" srcId="{5C1CF7D5-CFF8-487E-9705-AB3BF3A28647}" destId="{2443B070-AD6C-4D82-9E43-00D6EF557D5B}"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60AF-CF2E-4642-BD95-666179387287}">
      <dsp:nvSpPr>
        <dsp:cNvPr id="0" name=""/>
        <dsp:cNvSpPr/>
      </dsp:nvSpPr>
      <dsp:spPr>
        <a:xfrm>
          <a:off x="867986" y="0"/>
          <a:ext cx="9832718" cy="5234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A316A8-1054-496A-92CF-1E60C63C8ED0}">
      <dsp:nvSpPr>
        <dsp:cNvPr id="0" name=""/>
        <dsp:cNvSpPr/>
      </dsp:nvSpPr>
      <dsp:spPr>
        <a:xfrm>
          <a:off x="71148" y="745661"/>
          <a:ext cx="5463709" cy="37432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Les PDES : contexte, enjeux et méthodologie </a:t>
          </a:r>
        </a:p>
        <a:p>
          <a:pPr lvl="0" algn="l" defTabSz="889000">
            <a:lnSpc>
              <a:spcPct val="90000"/>
            </a:lnSpc>
            <a:spcBef>
              <a:spcPct val="0"/>
            </a:spcBef>
            <a:spcAft>
              <a:spcPct val="35000"/>
            </a:spcAft>
          </a:pPr>
          <a:r>
            <a:rPr lang="fr-FR" sz="2000" b="1" kern="1200" dirty="0" smtClean="0"/>
            <a:t>(par bassins)</a:t>
          </a:r>
          <a:endParaRPr lang="fr-FR" sz="2000" kern="1200" dirty="0"/>
        </a:p>
        <a:p>
          <a:pPr marL="114300" lvl="1" indent="-114300" algn="l" defTabSz="622300">
            <a:lnSpc>
              <a:spcPct val="90000"/>
            </a:lnSpc>
            <a:spcBef>
              <a:spcPct val="0"/>
            </a:spcBef>
            <a:spcAft>
              <a:spcPct val="15000"/>
            </a:spcAft>
            <a:buChar char="••"/>
          </a:pPr>
          <a:r>
            <a:rPr lang="fr-FR" sz="1400" u="sng" kern="1200" dirty="0" smtClean="0"/>
            <a:t>Objectifs : </a:t>
          </a:r>
          <a:endParaRPr lang="fr-FR" sz="1400" u="sng" kern="1200" dirty="0"/>
        </a:p>
        <a:p>
          <a:pPr marL="228600" lvl="2" indent="-114300" algn="l" defTabSz="622300">
            <a:lnSpc>
              <a:spcPct val="90000"/>
            </a:lnSpc>
            <a:spcBef>
              <a:spcPct val="0"/>
            </a:spcBef>
            <a:spcAft>
              <a:spcPct val="15000"/>
            </a:spcAft>
            <a:buChar char="••"/>
          </a:pPr>
          <a:r>
            <a:rPr lang="fr-FR" sz="1400" kern="1200" dirty="0" smtClean="0"/>
            <a:t>Présenter dans les grandes lignes les arguments en faveur de l’</a:t>
          </a:r>
          <a:r>
            <a:rPr lang="fr-FR" sz="1400" kern="1200" dirty="0" err="1" smtClean="0"/>
            <a:t>écomobilité</a:t>
          </a:r>
          <a:r>
            <a:rPr lang="fr-FR" sz="1400" kern="1200" dirty="0" smtClean="0"/>
            <a:t>, le contexte règlementaire qui encadre les PDES et expliquer la démarche en cours de labélisation par le Rectorat. </a:t>
          </a:r>
          <a:endParaRPr lang="fr-FR" sz="1400" kern="1200" dirty="0"/>
        </a:p>
        <a:p>
          <a:pPr marL="228600" lvl="2" indent="-114300" algn="l" defTabSz="622300">
            <a:lnSpc>
              <a:spcPct val="90000"/>
            </a:lnSpc>
            <a:spcBef>
              <a:spcPct val="0"/>
            </a:spcBef>
            <a:spcAft>
              <a:spcPct val="15000"/>
            </a:spcAft>
            <a:buChar char="••"/>
          </a:pPr>
          <a:r>
            <a:rPr lang="fr-FR" sz="1400" kern="1200" dirty="0" smtClean="0"/>
            <a:t>Cette partie introductive sera complétée par l’envoi d’un </a:t>
          </a:r>
          <a:r>
            <a:rPr lang="fr-FR" sz="1400" b="1" kern="1200" dirty="0" smtClean="0"/>
            <a:t>kit du référent PDES</a:t>
          </a:r>
          <a:r>
            <a:rPr lang="fr-FR" sz="1400" kern="1200" dirty="0" smtClean="0"/>
            <a:t> qui contiendra les éléments utiles à sa compréhension et sa mise en œuvre. </a:t>
          </a:r>
          <a:endParaRPr lang="fr-FR" sz="1400" kern="1200" dirty="0"/>
        </a:p>
        <a:p>
          <a:pPr marL="228600" lvl="2" indent="-114300" algn="l" defTabSz="622300">
            <a:lnSpc>
              <a:spcPct val="90000"/>
            </a:lnSpc>
            <a:spcBef>
              <a:spcPct val="0"/>
            </a:spcBef>
            <a:spcAft>
              <a:spcPct val="15000"/>
            </a:spcAft>
            <a:buChar char="••"/>
          </a:pPr>
          <a:r>
            <a:rPr lang="fr-FR" sz="1400" kern="1200" dirty="0" smtClean="0"/>
            <a:t>Il est proposé que les participants puissent poser leurs questions en ligne pendant l’intervention et que celles-ci alimenteront le déroulé des rencontres suivantes.</a:t>
          </a:r>
          <a:endParaRPr lang="fr-FR" sz="1400" kern="1200" dirty="0"/>
        </a:p>
        <a:p>
          <a:pPr marL="228600" lvl="2" indent="-114300" algn="l" defTabSz="622300">
            <a:lnSpc>
              <a:spcPct val="90000"/>
            </a:lnSpc>
            <a:spcBef>
              <a:spcPct val="0"/>
            </a:spcBef>
            <a:spcAft>
              <a:spcPct val="15000"/>
            </a:spcAft>
            <a:buChar char="••"/>
          </a:pPr>
          <a:r>
            <a:rPr lang="fr-FR" sz="1400" kern="1200" dirty="0" smtClean="0"/>
            <a:t>Tester les connaissances des référents et leur sensibilité aux questions relatives à l’</a:t>
          </a:r>
          <a:r>
            <a:rPr lang="fr-FR" sz="1400" kern="1200" dirty="0" err="1" smtClean="0"/>
            <a:t>écomobilité</a:t>
          </a:r>
          <a:r>
            <a:rPr lang="fr-FR" sz="1400" kern="1200" dirty="0" smtClean="0"/>
            <a:t>  </a:t>
          </a:r>
          <a:endParaRPr lang="fr-FR" sz="1400" kern="1200" dirty="0"/>
        </a:p>
      </dsp:txBody>
      <dsp:txXfrm>
        <a:off x="253881" y="928394"/>
        <a:ext cx="5098243" cy="3377833"/>
      </dsp:txXfrm>
    </dsp:sp>
    <dsp:sp modelId="{6FC73C8D-0EB3-4CAC-AF55-CABE4DCAFFCE}">
      <dsp:nvSpPr>
        <dsp:cNvPr id="0" name=""/>
        <dsp:cNvSpPr/>
      </dsp:nvSpPr>
      <dsp:spPr>
        <a:xfrm>
          <a:off x="6033046" y="950387"/>
          <a:ext cx="5463709" cy="3333847"/>
        </a:xfrm>
        <a:prstGeom prst="roundRect">
          <a:avLst/>
        </a:prstGeom>
        <a:solidFill>
          <a:schemeClr val="accent1">
            <a:hueOff val="0"/>
            <a:satOff val="0"/>
            <a:lumOff val="0"/>
            <a:alphaOff val="0"/>
          </a:schemeClr>
        </a:solidFill>
        <a:ln w="76200" cap="flat" cmpd="sng" algn="in">
          <a:solidFill>
            <a:srgbClr val="E3061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La mobilité sur le territoire de mon collège </a:t>
          </a:r>
          <a:endParaRPr lang="fr-FR" sz="2000" kern="1200" dirty="0" smtClean="0"/>
        </a:p>
        <a:p>
          <a:pPr lvl="0" algn="l" defTabSz="889000">
            <a:lnSpc>
              <a:spcPct val="90000"/>
            </a:lnSpc>
            <a:spcBef>
              <a:spcPct val="0"/>
            </a:spcBef>
            <a:spcAft>
              <a:spcPct val="35000"/>
            </a:spcAft>
          </a:pPr>
          <a:r>
            <a:rPr lang="fr-FR" sz="2000" b="1" i="1" kern="1200" dirty="0" smtClean="0"/>
            <a:t>Etat des lieux, acteurs, leviers d’actions pour mon PDES</a:t>
          </a:r>
        </a:p>
        <a:p>
          <a:pPr lvl="0" algn="l" defTabSz="889000">
            <a:lnSpc>
              <a:spcPct val="90000"/>
            </a:lnSpc>
            <a:spcBef>
              <a:spcPct val="0"/>
            </a:spcBef>
            <a:spcAft>
              <a:spcPct val="35000"/>
            </a:spcAft>
          </a:pPr>
          <a:r>
            <a:rPr lang="fr-FR" sz="2000" b="1" i="0" kern="1200" dirty="0" smtClean="0"/>
            <a:t>(par districts)</a:t>
          </a:r>
          <a:endParaRPr lang="fr-FR" sz="2000" i="0" kern="1200" dirty="0"/>
        </a:p>
        <a:p>
          <a:pPr marL="114300" lvl="1" indent="-114300" algn="l" defTabSz="622300">
            <a:lnSpc>
              <a:spcPct val="90000"/>
            </a:lnSpc>
            <a:spcBef>
              <a:spcPct val="0"/>
            </a:spcBef>
            <a:spcAft>
              <a:spcPct val="15000"/>
            </a:spcAft>
            <a:buChar char="••"/>
          </a:pPr>
          <a:r>
            <a:rPr lang="fr-FR" sz="1400" u="sng" kern="1200" smtClean="0"/>
            <a:t>Objectif </a:t>
          </a:r>
          <a:r>
            <a:rPr lang="fr-FR" sz="1400" kern="1200" smtClean="0"/>
            <a:t>: </a:t>
          </a:r>
          <a:endParaRPr lang="fr-FR" sz="1400" i="0" kern="1200" dirty="0"/>
        </a:p>
        <a:p>
          <a:pPr marL="228600" lvl="2" indent="-114300" algn="l" defTabSz="622300">
            <a:lnSpc>
              <a:spcPct val="90000"/>
            </a:lnSpc>
            <a:spcBef>
              <a:spcPct val="0"/>
            </a:spcBef>
            <a:spcAft>
              <a:spcPct val="15000"/>
            </a:spcAft>
            <a:buChar char="••"/>
          </a:pPr>
          <a:r>
            <a:rPr lang="fr-FR" sz="1400" kern="12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kern="1200" dirty="0"/>
        </a:p>
        <a:p>
          <a:pPr marL="228600" lvl="2" indent="-114300" algn="l" defTabSz="622300">
            <a:lnSpc>
              <a:spcPct val="90000"/>
            </a:lnSpc>
            <a:spcBef>
              <a:spcPct val="0"/>
            </a:spcBef>
            <a:spcAft>
              <a:spcPct val="15000"/>
            </a:spcAft>
            <a:buChar char="••"/>
          </a:pPr>
          <a:r>
            <a:rPr lang="fr-FR" sz="1400" kern="1200" dirty="0" smtClean="0"/>
            <a:t>Favoriser les échanges et coopérations ultérieures entre les collectivités locales et les collèges.</a:t>
          </a:r>
          <a:endParaRPr lang="fr-FR" sz="1400" kern="1200" dirty="0"/>
        </a:p>
      </dsp:txBody>
      <dsp:txXfrm>
        <a:off x="6195791" y="1113132"/>
        <a:ext cx="5138219" cy="3008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C431-20ED-4579-B5D9-DFDE7B3AAD74}">
      <dsp:nvSpPr>
        <dsp:cNvPr id="0" name=""/>
        <dsp:cNvSpPr/>
      </dsp:nvSpPr>
      <dsp:spPr>
        <a:xfrm>
          <a:off x="2499565" y="142023"/>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Sociale</a:t>
          </a:r>
          <a:endParaRPr lang="fr-FR" sz="1600" kern="1200" dirty="0"/>
        </a:p>
        <a:p>
          <a:pPr marL="57150" lvl="1" indent="-57150" algn="l" defTabSz="466725">
            <a:lnSpc>
              <a:spcPct val="90000"/>
            </a:lnSpc>
            <a:spcBef>
              <a:spcPct val="0"/>
            </a:spcBef>
            <a:spcAft>
              <a:spcPct val="15000"/>
            </a:spcAft>
            <a:buChar char="••"/>
          </a:pPr>
          <a:r>
            <a:rPr lang="fr-FR" sz="1050" kern="1200" dirty="0" smtClean="0"/>
            <a:t>Disparités fortes du niveau d’éducation selon la localisation des élèves </a:t>
          </a:r>
          <a:endParaRPr lang="fr-FR" sz="1050" kern="1200" dirty="0"/>
        </a:p>
        <a:p>
          <a:pPr marL="57150" lvl="1" indent="-57150" algn="l" defTabSz="466725">
            <a:lnSpc>
              <a:spcPct val="90000"/>
            </a:lnSpc>
            <a:spcBef>
              <a:spcPct val="0"/>
            </a:spcBef>
            <a:spcAft>
              <a:spcPct val="15000"/>
            </a:spcAft>
            <a:buChar char="••"/>
          </a:pPr>
          <a:r>
            <a:rPr lang="fr-FR" sz="1050" kern="1200" dirty="0" smtClean="0"/>
            <a:t>Développer l’autonomie et l’entraide  </a:t>
          </a:r>
          <a:endParaRPr lang="fr-FR" sz="1050" kern="1200" dirty="0"/>
        </a:p>
      </dsp:txBody>
      <dsp:txXfrm>
        <a:off x="2891355" y="656247"/>
        <a:ext cx="2154843" cy="1322290"/>
      </dsp:txXfrm>
    </dsp:sp>
    <dsp:sp modelId="{B2DE7F33-B8F3-4A2F-9639-144A2A255344}">
      <dsp:nvSpPr>
        <dsp:cNvPr id="0" name=""/>
        <dsp:cNvSpPr/>
      </dsp:nvSpPr>
      <dsp:spPr>
        <a:xfrm>
          <a:off x="3559846" y="1978538"/>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Sociétale et écologique </a:t>
          </a:r>
          <a:endParaRPr lang="fr-FR" sz="1600" kern="1200" dirty="0"/>
        </a:p>
        <a:p>
          <a:pPr marL="57150" lvl="1" indent="-57150" algn="l" defTabSz="466725">
            <a:lnSpc>
              <a:spcPct val="90000"/>
            </a:lnSpc>
            <a:spcBef>
              <a:spcPct val="0"/>
            </a:spcBef>
            <a:spcAft>
              <a:spcPct val="15000"/>
            </a:spcAft>
            <a:buChar char="••"/>
          </a:pPr>
          <a:r>
            <a:rPr lang="fr-FR" sz="1050" kern="1200" dirty="0" smtClean="0"/>
            <a:t>Forte émissions de polluants et de GES aux abords des établissements scolaires</a:t>
          </a:r>
          <a:endParaRPr lang="fr-FR" sz="1050" kern="1200" dirty="0"/>
        </a:p>
        <a:p>
          <a:pPr marL="57150" lvl="1" indent="-57150" algn="l" defTabSz="466725">
            <a:lnSpc>
              <a:spcPct val="90000"/>
            </a:lnSpc>
            <a:spcBef>
              <a:spcPct val="0"/>
            </a:spcBef>
            <a:spcAft>
              <a:spcPct val="15000"/>
            </a:spcAft>
            <a:buChar char="••"/>
          </a:pPr>
          <a:r>
            <a:rPr lang="fr-FR" sz="1050" kern="1200" dirty="0" smtClean="0"/>
            <a:t>Sensibiliser les enfants aux enjeux du développement durable </a:t>
          </a:r>
          <a:endParaRPr lang="fr-FR" sz="1050" kern="1200" dirty="0"/>
        </a:p>
        <a:p>
          <a:pPr marL="57150" lvl="1" indent="-57150" algn="l" defTabSz="466725">
            <a:lnSpc>
              <a:spcPct val="90000"/>
            </a:lnSpc>
            <a:spcBef>
              <a:spcPct val="0"/>
            </a:spcBef>
            <a:spcAft>
              <a:spcPct val="15000"/>
            </a:spcAft>
            <a:buChar char="••"/>
          </a:pPr>
          <a:r>
            <a:rPr lang="fr-FR" sz="1050" kern="1200" dirty="0" smtClean="0"/>
            <a:t>Obésité et sédentarité en hausse (manque d’activités physiques)</a:t>
          </a:r>
          <a:endParaRPr lang="fr-FR" sz="1050" kern="1200" dirty="0"/>
        </a:p>
        <a:p>
          <a:pPr marL="57150" lvl="1" indent="-57150" algn="l" defTabSz="466725">
            <a:lnSpc>
              <a:spcPct val="90000"/>
            </a:lnSpc>
            <a:spcBef>
              <a:spcPct val="0"/>
            </a:spcBef>
            <a:spcAft>
              <a:spcPct val="15000"/>
            </a:spcAft>
            <a:buChar char="••"/>
          </a:pPr>
          <a:r>
            <a:rPr lang="fr-FR" sz="1050" kern="1200" dirty="0" smtClean="0"/>
            <a:t>Améliorer le cadre de vie en réduisant les nuisances et les conflits d’usage </a:t>
          </a:r>
          <a:endParaRPr lang="fr-FR" sz="1050" kern="1200" dirty="0"/>
        </a:p>
      </dsp:txBody>
      <dsp:txXfrm>
        <a:off x="4458514" y="2737630"/>
        <a:ext cx="1763053" cy="1616132"/>
      </dsp:txXfrm>
    </dsp:sp>
    <dsp:sp modelId="{A3E06161-910B-4FAF-BA93-4031D9A978B1}">
      <dsp:nvSpPr>
        <dsp:cNvPr id="0" name=""/>
        <dsp:cNvSpPr/>
      </dsp:nvSpPr>
      <dsp:spPr>
        <a:xfrm>
          <a:off x="1439284" y="1978538"/>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Économique </a:t>
          </a:r>
          <a:endParaRPr lang="fr-FR" sz="1600" kern="1200" dirty="0"/>
        </a:p>
        <a:p>
          <a:pPr marL="57150" lvl="1" indent="-57150" algn="l" defTabSz="466725">
            <a:lnSpc>
              <a:spcPct val="90000"/>
            </a:lnSpc>
            <a:spcBef>
              <a:spcPct val="0"/>
            </a:spcBef>
            <a:spcAft>
              <a:spcPct val="15000"/>
            </a:spcAft>
            <a:buChar char="••"/>
          </a:pPr>
          <a:r>
            <a:rPr lang="fr-FR" sz="1050" kern="1200" dirty="0" smtClean="0"/>
            <a:t>Congestion des axes routiers (perte de temps) </a:t>
          </a:r>
          <a:endParaRPr lang="fr-FR" sz="1050" kern="1200" dirty="0"/>
        </a:p>
        <a:p>
          <a:pPr marL="57150" lvl="1" indent="-57150" algn="l" defTabSz="466725">
            <a:lnSpc>
              <a:spcPct val="90000"/>
            </a:lnSpc>
            <a:spcBef>
              <a:spcPct val="0"/>
            </a:spcBef>
            <a:spcAft>
              <a:spcPct val="15000"/>
            </a:spcAft>
            <a:buChar char="••"/>
          </a:pPr>
          <a:r>
            <a:rPr lang="fr-FR" sz="1050" kern="1200" dirty="0" smtClean="0"/>
            <a:t>Coût de l’automobile et de ses infrastructures rarement pris en compte </a:t>
          </a:r>
          <a:endParaRPr lang="fr-FR" sz="1050" kern="1200" dirty="0"/>
        </a:p>
        <a:p>
          <a:pPr marL="57150" lvl="1" indent="-57150" algn="l" defTabSz="466725">
            <a:lnSpc>
              <a:spcPct val="90000"/>
            </a:lnSpc>
            <a:spcBef>
              <a:spcPct val="0"/>
            </a:spcBef>
            <a:spcAft>
              <a:spcPct val="15000"/>
            </a:spcAft>
            <a:buChar char="••"/>
          </a:pPr>
          <a:r>
            <a:rPr lang="fr-FR" sz="1050" kern="1200" dirty="0" smtClean="0"/>
            <a:t>Dette écologique</a:t>
          </a:r>
          <a:endParaRPr lang="fr-FR" sz="1050" kern="1200" dirty="0"/>
        </a:p>
      </dsp:txBody>
      <dsp:txXfrm>
        <a:off x="1715986" y="2737630"/>
        <a:ext cx="1763053" cy="1616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186371"/>
          <a:ext cx="8945824" cy="559114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881163" y="4343943"/>
          <a:ext cx="205753" cy="20575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268201" y="4526342"/>
          <a:ext cx="2603581" cy="133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25"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Lancement &amp; constitution du comité de pilotage </a:t>
          </a:r>
          <a:endParaRPr lang="fr-FR" sz="2400" kern="1200" dirty="0">
            <a:solidFill>
              <a:schemeClr val="accent6"/>
            </a:solidFill>
          </a:endParaRPr>
        </a:p>
      </dsp:txBody>
      <dsp:txXfrm>
        <a:off x="268201" y="4526342"/>
        <a:ext cx="2603581" cy="1330691"/>
      </dsp:txXfrm>
    </dsp:sp>
    <dsp:sp modelId="{98DF0A41-ED0F-4085-9813-0732F5E56143}">
      <dsp:nvSpPr>
        <dsp:cNvPr id="0" name=""/>
        <dsp:cNvSpPr/>
      </dsp:nvSpPr>
      <dsp:spPr>
        <a:xfrm>
          <a:off x="1994918" y="3273799"/>
          <a:ext cx="322049" cy="32204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1829561" y="3621195"/>
          <a:ext cx="2217278" cy="2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47"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Conduire un diagnostic </a:t>
          </a:r>
          <a:endParaRPr lang="fr-FR" sz="2400" kern="1200" dirty="0">
            <a:solidFill>
              <a:schemeClr val="accent6"/>
            </a:solidFill>
          </a:endParaRPr>
        </a:p>
      </dsp:txBody>
      <dsp:txXfrm>
        <a:off x="1829561" y="3621195"/>
        <a:ext cx="2217278" cy="2342687"/>
      </dsp:txXfrm>
    </dsp:sp>
    <dsp:sp modelId="{135D4ADA-E3CE-4411-8C13-0ABC643BB4B9}">
      <dsp:nvSpPr>
        <dsp:cNvPr id="0" name=""/>
        <dsp:cNvSpPr/>
      </dsp:nvSpPr>
      <dsp:spPr>
        <a:xfrm>
          <a:off x="3426250" y="2420591"/>
          <a:ext cx="429399" cy="42939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3538833" y="2821662"/>
          <a:ext cx="2126601" cy="314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0"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Elaborer un plan d’actions </a:t>
          </a:r>
          <a:endParaRPr lang="fr-FR" sz="2400" kern="1200" dirty="0">
            <a:solidFill>
              <a:schemeClr val="accent6"/>
            </a:solidFill>
          </a:endParaRPr>
        </a:p>
      </dsp:txBody>
      <dsp:txXfrm>
        <a:off x="3538833" y="2821662"/>
        <a:ext cx="2126601" cy="3142220"/>
      </dsp:txXfrm>
    </dsp:sp>
    <dsp:sp modelId="{1574A9A2-6F54-48E5-BBB1-7BF24F1F7594}">
      <dsp:nvSpPr>
        <dsp:cNvPr id="0" name=""/>
        <dsp:cNvSpPr/>
      </dsp:nvSpPr>
      <dsp:spPr>
        <a:xfrm>
          <a:off x="5090173" y="1754127"/>
          <a:ext cx="554641" cy="55464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5227223" y="2217819"/>
          <a:ext cx="2487153" cy="374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93"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Réaliser les mesures du plan </a:t>
          </a:r>
          <a:endParaRPr lang="fr-FR" sz="2400" kern="1200" dirty="0">
            <a:solidFill>
              <a:schemeClr val="accent6"/>
            </a:solidFill>
          </a:endParaRPr>
        </a:p>
      </dsp:txBody>
      <dsp:txXfrm>
        <a:off x="5227223" y="2217819"/>
        <a:ext cx="2487153" cy="3746063"/>
      </dsp:txXfrm>
    </dsp:sp>
    <dsp:sp modelId="{3BBA5496-1AC5-400C-ACF3-15CDC9BCBAA1}">
      <dsp:nvSpPr>
        <dsp:cNvPr id="0" name=""/>
        <dsp:cNvSpPr/>
      </dsp:nvSpPr>
      <dsp:spPr>
        <a:xfrm>
          <a:off x="6803299" y="1309072"/>
          <a:ext cx="706720" cy="70672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7156659" y="1662432"/>
          <a:ext cx="1789164" cy="411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476"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Evaluer la démarche </a:t>
          </a:r>
          <a:endParaRPr lang="fr-FR" sz="2400" kern="1200" dirty="0">
            <a:solidFill>
              <a:schemeClr val="accent6"/>
            </a:solidFill>
          </a:endParaRPr>
        </a:p>
      </dsp:txBody>
      <dsp:txXfrm>
        <a:off x="7156659" y="1662432"/>
        <a:ext cx="1789164" cy="4115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2B303-EF94-4DD6-8807-A06F35A5424C}">
      <dsp:nvSpPr>
        <dsp:cNvPr id="0" name=""/>
        <dsp:cNvSpPr/>
      </dsp:nvSpPr>
      <dsp:spPr>
        <a:xfrm>
          <a:off x="2298927" y="3008658"/>
          <a:ext cx="1193138" cy="119313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solidFill>
            </a:rPr>
            <a:t>PDES</a:t>
          </a:r>
          <a:endParaRPr lang="fr-FR" sz="1600" b="1" kern="1200" dirty="0">
            <a:solidFill>
              <a:schemeClr val="bg1"/>
            </a:solidFill>
          </a:endParaRPr>
        </a:p>
      </dsp:txBody>
      <dsp:txXfrm>
        <a:off x="2473658" y="3183389"/>
        <a:ext cx="843676" cy="843676"/>
      </dsp:txXfrm>
    </dsp:sp>
    <dsp:sp modelId="{67C33794-1856-4023-BC5B-487E5C18E469}">
      <dsp:nvSpPr>
        <dsp:cNvPr id="0" name=""/>
        <dsp:cNvSpPr/>
      </dsp:nvSpPr>
      <dsp:spPr>
        <a:xfrm rot="10800000">
          <a:off x="621752"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B9382-099C-4845-B287-A109C631B572}">
      <dsp:nvSpPr>
        <dsp:cNvPr id="0" name=""/>
        <dsp:cNvSpPr/>
      </dsp:nvSpPr>
      <dsp:spPr>
        <a:xfrm>
          <a:off x="-558735" y="3271148"/>
          <a:ext cx="236097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collectivités locales (mairie, intercommunalité, département ou région)</a:t>
          </a:r>
          <a:endParaRPr lang="fr-FR" sz="1050" b="1" kern="1200" dirty="0">
            <a:solidFill>
              <a:schemeClr val="bg1"/>
            </a:solidFill>
          </a:endParaRPr>
        </a:p>
      </dsp:txBody>
      <dsp:txXfrm>
        <a:off x="-539165" y="3290718"/>
        <a:ext cx="2321835" cy="629017"/>
      </dsp:txXfrm>
    </dsp:sp>
    <dsp:sp modelId="{AC73DDA1-4F7D-43A3-8601-790215103AC1}">
      <dsp:nvSpPr>
        <dsp:cNvPr id="0" name=""/>
        <dsp:cNvSpPr/>
      </dsp:nvSpPr>
      <dsp:spPr>
        <a:xfrm rot="12342857">
          <a:off x="768445"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CEAA3-3949-4192-A4F2-1B311453A13C}">
      <dsp:nvSpPr>
        <dsp:cNvPr id="0" name=""/>
        <dsp:cNvSpPr/>
      </dsp:nvSpPr>
      <dsp:spPr>
        <a:xfrm>
          <a:off x="56999" y="2284608"/>
          <a:ext cx="1579849"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 délégataire des transports en commun</a:t>
          </a:r>
        </a:p>
      </dsp:txBody>
      <dsp:txXfrm>
        <a:off x="76569" y="2304178"/>
        <a:ext cx="1540709" cy="629017"/>
      </dsp:txXfrm>
    </dsp:sp>
    <dsp:sp modelId="{54F2A376-E8A0-464E-AADE-3C18AC7B5BE6}">
      <dsp:nvSpPr>
        <dsp:cNvPr id="0" name=""/>
        <dsp:cNvSpPr/>
      </dsp:nvSpPr>
      <dsp:spPr>
        <a:xfrm rot="13450204">
          <a:off x="730695" y="2269213"/>
          <a:ext cx="1929064"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B3DBC6-EB37-452D-9684-4023B7317B5C}">
      <dsp:nvSpPr>
        <dsp:cNvPr id="0" name=""/>
        <dsp:cNvSpPr/>
      </dsp:nvSpPr>
      <dsp:spPr>
        <a:xfrm>
          <a:off x="585794" y="1433080"/>
          <a:ext cx="83519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parents d’élèves</a:t>
          </a:r>
        </a:p>
      </dsp:txBody>
      <dsp:txXfrm>
        <a:off x="605364" y="1452650"/>
        <a:ext cx="796056" cy="629017"/>
      </dsp:txXfrm>
    </dsp:sp>
    <dsp:sp modelId="{F82BDC21-C64A-43C6-8959-8DBB4FE60706}">
      <dsp:nvSpPr>
        <dsp:cNvPr id="0" name=""/>
        <dsp:cNvSpPr/>
      </dsp:nvSpPr>
      <dsp:spPr>
        <a:xfrm rot="14558300">
          <a:off x="1260833" y="1868561"/>
          <a:ext cx="1934825"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D0EE9-1289-4F39-BBB0-1D0A603FA9CE}">
      <dsp:nvSpPr>
        <dsp:cNvPr id="0" name=""/>
        <dsp:cNvSpPr/>
      </dsp:nvSpPr>
      <dsp:spPr>
        <a:xfrm>
          <a:off x="1222026" y="792841"/>
          <a:ext cx="123586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d’élèves</a:t>
          </a:r>
        </a:p>
      </dsp:txBody>
      <dsp:txXfrm>
        <a:off x="1241596" y="812411"/>
        <a:ext cx="1196725" cy="629017"/>
      </dsp:txXfrm>
    </dsp:sp>
    <dsp:sp modelId="{80D7441D-F140-4F48-87E2-BAB6796528D1}">
      <dsp:nvSpPr>
        <dsp:cNvPr id="0" name=""/>
        <dsp:cNvSpPr/>
      </dsp:nvSpPr>
      <dsp:spPr>
        <a:xfrm rot="16574340">
          <a:off x="2243270" y="1936505"/>
          <a:ext cx="163213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63BBF-6DCC-4B23-BDC4-959A93E23B5B}">
      <dsp:nvSpPr>
        <dsp:cNvPr id="0" name=""/>
        <dsp:cNvSpPr/>
      </dsp:nvSpPr>
      <dsp:spPr>
        <a:xfrm>
          <a:off x="2603365" y="614934"/>
          <a:ext cx="1089321" cy="136071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de l’équipe éducative et autres membres du personnel</a:t>
          </a:r>
        </a:p>
      </dsp:txBody>
      <dsp:txXfrm>
        <a:off x="2635270" y="646839"/>
        <a:ext cx="1025511" cy="1296905"/>
      </dsp:txXfrm>
    </dsp:sp>
    <dsp:sp modelId="{BF544A76-C965-4CD8-963D-7D536392E5B1}">
      <dsp:nvSpPr>
        <dsp:cNvPr id="0" name=""/>
        <dsp:cNvSpPr/>
      </dsp:nvSpPr>
      <dsp:spPr>
        <a:xfrm rot="18701463">
          <a:off x="3080109" y="2302713"/>
          <a:ext cx="164816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6422A-70F3-4F15-A349-1C8B0C17FEAE}">
      <dsp:nvSpPr>
        <dsp:cNvPr id="0" name=""/>
        <dsp:cNvSpPr/>
      </dsp:nvSpPr>
      <dsp:spPr>
        <a:xfrm>
          <a:off x="3893133" y="1523279"/>
          <a:ext cx="111833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La police municipale</a:t>
          </a:r>
        </a:p>
      </dsp:txBody>
      <dsp:txXfrm>
        <a:off x="3912703" y="1542849"/>
        <a:ext cx="1079196" cy="629017"/>
      </dsp:txXfrm>
    </dsp:sp>
    <dsp:sp modelId="{BB2BDA9F-E161-4A45-B3C6-086FCAFFD99D}">
      <dsp:nvSpPr>
        <dsp:cNvPr id="0" name=""/>
        <dsp:cNvSpPr/>
      </dsp:nvSpPr>
      <dsp:spPr>
        <a:xfrm rot="20057143">
          <a:off x="3437617"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3725-0A25-4B9E-B47F-E30899A511E8}">
      <dsp:nvSpPr>
        <dsp:cNvPr id="0" name=""/>
        <dsp:cNvSpPr/>
      </dsp:nvSpPr>
      <dsp:spPr>
        <a:xfrm>
          <a:off x="4144977" y="2284608"/>
          <a:ext cx="1598182"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Autres partenaires techniques (agences d’urbanisme, </a:t>
          </a:r>
          <a:r>
            <a:rPr lang="fr-FR" sz="1050" b="1" kern="1200" dirty="0" err="1" smtClean="0">
              <a:solidFill>
                <a:schemeClr val="bg1"/>
              </a:solidFill>
            </a:rPr>
            <a:t>asso</a:t>
          </a:r>
          <a:r>
            <a:rPr lang="fr-FR" sz="1050" b="1" kern="1200" dirty="0" smtClean="0">
              <a:solidFill>
                <a:schemeClr val="bg1"/>
              </a:solidFill>
            </a:rPr>
            <a:t> vélo, …)</a:t>
          </a:r>
        </a:p>
      </dsp:txBody>
      <dsp:txXfrm>
        <a:off x="4164547" y="2304178"/>
        <a:ext cx="1559042" cy="629017"/>
      </dsp:txXfrm>
    </dsp:sp>
    <dsp:sp modelId="{2B9AE4DB-656F-4179-8D1B-97ED66E016BE}">
      <dsp:nvSpPr>
        <dsp:cNvPr id="0" name=""/>
        <dsp:cNvSpPr/>
      </dsp:nvSpPr>
      <dsp:spPr>
        <a:xfrm>
          <a:off x="3584309"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48F55-003C-4913-AE3A-E1B39DC1C026}">
      <dsp:nvSpPr>
        <dsp:cNvPr id="0" name=""/>
        <dsp:cNvSpPr/>
      </dsp:nvSpPr>
      <dsp:spPr>
        <a:xfrm>
          <a:off x="4392736" y="3271148"/>
          <a:ext cx="155300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L’établissement scolaire voisin … </a:t>
          </a:r>
        </a:p>
      </dsp:txBody>
      <dsp:txXfrm>
        <a:off x="4412306" y="3290718"/>
        <a:ext cx="1513866" cy="629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A8C5A-EE95-47F6-8100-20F2F010AA29}">
      <dsp:nvSpPr>
        <dsp:cNvPr id="0" name=""/>
        <dsp:cNvSpPr/>
      </dsp:nvSpPr>
      <dsp:spPr>
        <a:xfrm rot="5400000">
          <a:off x="-185206" y="189753"/>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t>Région</a:t>
          </a:r>
          <a:endParaRPr lang="fr-FR" sz="1100" kern="1200" dirty="0"/>
        </a:p>
      </dsp:txBody>
      <dsp:txXfrm rot="-5400000">
        <a:off x="1" y="436693"/>
        <a:ext cx="864294" cy="370413"/>
      </dsp:txXfrm>
    </dsp:sp>
    <dsp:sp modelId="{C5075BA5-F5C4-41F4-95C0-5B79B5A82299}">
      <dsp:nvSpPr>
        <dsp:cNvPr id="0" name=""/>
        <dsp:cNvSpPr/>
      </dsp:nvSpPr>
      <dsp:spPr>
        <a:xfrm rot="5400000">
          <a:off x="3730894" y="-286205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Réseau de transports interurbains et scolaires</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Réseau TER Hauts-de-France : financement des services ferroviaires et des services routiers en substitution de ceux-ci.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Définition des règles générales concernant l’intermodalité avec les AOM </a:t>
          </a:r>
          <a:endParaRPr lang="fr-FR" sz="1050" kern="1200" dirty="0">
            <a:solidFill>
              <a:schemeClr val="accent6"/>
            </a:solidFill>
          </a:endParaRPr>
        </a:p>
      </dsp:txBody>
      <dsp:txXfrm rot="-5400000">
        <a:off x="864294" y="43726"/>
        <a:ext cx="6496581" cy="724203"/>
      </dsp:txXfrm>
    </dsp:sp>
    <dsp:sp modelId="{7C46483D-C3E7-4F73-AC9E-0AF63B88EA02}">
      <dsp:nvSpPr>
        <dsp:cNvPr id="0" name=""/>
        <dsp:cNvSpPr/>
      </dsp:nvSpPr>
      <dsp:spPr>
        <a:xfrm rot="5400000">
          <a:off x="-185206" y="1308832"/>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Département</a:t>
          </a:r>
          <a:endParaRPr lang="fr-FR" sz="1050" kern="1200" dirty="0"/>
        </a:p>
      </dsp:txBody>
      <dsp:txXfrm rot="-5400000">
        <a:off x="1" y="1555772"/>
        <a:ext cx="864294" cy="370413"/>
      </dsp:txXfrm>
    </dsp:sp>
    <dsp:sp modelId="{A345BE93-B6C0-432D-AB56-D32B403D4D20}">
      <dsp:nvSpPr>
        <dsp:cNvPr id="0" name=""/>
        <dsp:cNvSpPr/>
      </dsp:nvSpPr>
      <dsp:spPr>
        <a:xfrm rot="5400000">
          <a:off x="3730894" y="-174297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départementale, </a:t>
          </a:r>
          <a:r>
            <a:rPr lang="fr-FR" sz="1050" kern="1200" dirty="0" err="1" smtClean="0">
              <a:solidFill>
                <a:schemeClr val="accent6"/>
              </a:solidFill>
            </a:rPr>
            <a:t>véloroutes</a:t>
          </a:r>
          <a:r>
            <a:rPr lang="fr-FR" sz="1050" kern="1200" dirty="0" smtClean="0">
              <a:solidFill>
                <a:schemeClr val="accent6"/>
              </a:solidFill>
            </a:rPr>
            <a:t> et pistes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Transport scolaires des élèves souffrant d’un handicap.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Construction, entretien, équipement des collèges.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endParaRPr lang="fr-FR" sz="1050" kern="1200" dirty="0"/>
        </a:p>
      </dsp:txBody>
      <dsp:txXfrm rot="-5400000">
        <a:off x="864294" y="1162805"/>
        <a:ext cx="6496581" cy="724203"/>
      </dsp:txXfrm>
    </dsp:sp>
    <dsp:sp modelId="{498A2F79-8893-43D0-BB48-EA4ABF578C18}">
      <dsp:nvSpPr>
        <dsp:cNvPr id="0" name=""/>
        <dsp:cNvSpPr/>
      </dsp:nvSpPr>
      <dsp:spPr>
        <a:xfrm rot="5400000">
          <a:off x="-185206" y="2427911"/>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AOM </a:t>
          </a:r>
        </a:p>
      </dsp:txBody>
      <dsp:txXfrm rot="-5400000">
        <a:off x="1" y="2674851"/>
        <a:ext cx="864294" cy="370413"/>
      </dsp:txXfrm>
    </dsp:sp>
    <dsp:sp modelId="{2728538A-B16B-4F8A-9DC8-11262E705F9A}">
      <dsp:nvSpPr>
        <dsp:cNvPr id="0" name=""/>
        <dsp:cNvSpPr/>
      </dsp:nvSpPr>
      <dsp:spPr>
        <a:xfrm rot="5400000">
          <a:off x="3730894" y="-623894"/>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Organisation de services réguliers de transport public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PDU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Développement des modes de déplacements alternatifs à la voiture individuelle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Service de conseil en mobilité … </a:t>
          </a:r>
          <a:endParaRPr lang="fr-FR" sz="1050" kern="1200" dirty="0">
            <a:solidFill>
              <a:schemeClr val="accent6"/>
            </a:solidFill>
          </a:endParaRPr>
        </a:p>
      </dsp:txBody>
      <dsp:txXfrm rot="-5400000">
        <a:off x="864294" y="2281884"/>
        <a:ext cx="6496581" cy="724203"/>
      </dsp:txXfrm>
    </dsp:sp>
    <dsp:sp modelId="{61B44679-2E6E-4684-828A-ABC7F83B8F66}">
      <dsp:nvSpPr>
        <dsp:cNvPr id="0" name=""/>
        <dsp:cNvSpPr/>
      </dsp:nvSpPr>
      <dsp:spPr>
        <a:xfrm rot="5400000">
          <a:off x="-185206" y="3546989"/>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Intercommunalité</a:t>
          </a:r>
          <a:endParaRPr lang="fr-FR" sz="900" kern="1200" dirty="0"/>
        </a:p>
      </dsp:txBody>
      <dsp:txXfrm rot="-5400000">
        <a:off x="1" y="3793929"/>
        <a:ext cx="864294" cy="370413"/>
      </dsp:txXfrm>
    </dsp:sp>
    <dsp:sp modelId="{97A6A09E-1461-42A9-BE9E-F00A8CD89297}">
      <dsp:nvSpPr>
        <dsp:cNvPr id="0" name=""/>
        <dsp:cNvSpPr/>
      </dsp:nvSpPr>
      <dsp:spPr>
        <a:xfrm rot="5400000">
          <a:off x="3730894" y="49518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Promotion des modes doux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d’intérêt communautaire,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PLU intercommunal  </a:t>
          </a:r>
          <a:endParaRPr lang="fr-FR" sz="1050" kern="1200" dirty="0">
            <a:solidFill>
              <a:schemeClr val="accent6"/>
            </a:solidFill>
          </a:endParaRPr>
        </a:p>
      </dsp:txBody>
      <dsp:txXfrm rot="-5400000">
        <a:off x="864294" y="3400961"/>
        <a:ext cx="6496581" cy="724203"/>
      </dsp:txXfrm>
    </dsp:sp>
    <dsp:sp modelId="{E1CE61A2-0775-4900-89F6-46A7C319544C}">
      <dsp:nvSpPr>
        <dsp:cNvPr id="0" name=""/>
        <dsp:cNvSpPr/>
      </dsp:nvSpPr>
      <dsp:spPr>
        <a:xfrm rot="5400000">
          <a:off x="-185206" y="4666068"/>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Commune</a:t>
          </a:r>
          <a:endParaRPr lang="fr-FR" sz="1050" kern="1200" dirty="0"/>
        </a:p>
      </dsp:txBody>
      <dsp:txXfrm rot="-5400000">
        <a:off x="1" y="4913008"/>
        <a:ext cx="864294" cy="370413"/>
      </dsp:txXfrm>
    </dsp:sp>
    <dsp:sp modelId="{D7319121-E918-4D18-9FFA-2C23BF9E6ECD}">
      <dsp:nvSpPr>
        <dsp:cNvPr id="0" name=""/>
        <dsp:cNvSpPr/>
      </dsp:nvSpPr>
      <dsp:spPr>
        <a:xfrm rot="5400000">
          <a:off x="3730894" y="161426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Voirie communale, zones de circulation apaisées,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Sécurité routière (pouvoir de police), circulation et stationnement, vitesse et signalisation.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Traitement des permis de construire et autorisations de travaux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Elaboration des documents réglementaires d’urbanisme … </a:t>
          </a:r>
          <a:endParaRPr lang="fr-FR" sz="1050" kern="1200" dirty="0">
            <a:solidFill>
              <a:schemeClr val="accent6"/>
            </a:solidFill>
          </a:endParaRPr>
        </a:p>
      </dsp:txBody>
      <dsp:txXfrm rot="-5400000">
        <a:off x="864294" y="4520040"/>
        <a:ext cx="6496581" cy="724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731E6-E24E-4A38-989E-0BE4D9D038B9}">
      <dsp:nvSpPr>
        <dsp:cNvPr id="0" name=""/>
        <dsp:cNvSpPr/>
      </dsp:nvSpPr>
      <dsp:spPr>
        <a:xfrm>
          <a:off x="0" y="0"/>
          <a:ext cx="6377609" cy="428824"/>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L’accessibilité du collège</a:t>
          </a:r>
          <a:endParaRPr lang="fr-FR" sz="1800" b="1" kern="1200" dirty="0">
            <a:solidFill>
              <a:schemeClr val="bg1"/>
            </a:solidFill>
          </a:endParaRPr>
        </a:p>
      </dsp:txBody>
      <dsp:txXfrm>
        <a:off x="20933" y="20933"/>
        <a:ext cx="6335743" cy="386958"/>
      </dsp:txXfrm>
    </dsp:sp>
    <dsp:sp modelId="{0679EF70-E220-4EC1-B446-0D677E8FBF0F}">
      <dsp:nvSpPr>
        <dsp:cNvPr id="0" name=""/>
        <dsp:cNvSpPr/>
      </dsp:nvSpPr>
      <dsp:spPr>
        <a:xfrm>
          <a:off x="0" y="409993"/>
          <a:ext cx="6377609"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fr-FR" sz="1600" b="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Comprendre le fonctionnement de l’établissement </a:t>
          </a:r>
          <a:r>
            <a:rPr lang="fr-FR" sz="1400" kern="1200" dirty="0" smtClean="0"/>
            <a:t>: horaires, services, conditions d’accueil et d’ouverture de l’établissement</a:t>
          </a:r>
          <a:endParaRPr lang="fr-FR" sz="1400" b="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démarches </a:t>
          </a:r>
          <a:r>
            <a:rPr lang="fr-FR" sz="1400" kern="1200" dirty="0" smtClean="0"/>
            <a:t>déjà mises en place par l’établissement</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Identifier </a:t>
          </a:r>
          <a:r>
            <a:rPr lang="fr-FR" sz="1400" b="1" kern="1200" dirty="0" smtClean="0">
              <a:solidFill>
                <a:schemeClr val="tx2"/>
              </a:solidFill>
            </a:rPr>
            <a:t>l’offre en mobilité </a:t>
          </a:r>
          <a:r>
            <a:rPr lang="fr-FR" sz="1400" kern="1200" dirty="0" smtClean="0"/>
            <a:t>existante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err="1" smtClean="0">
              <a:solidFill>
                <a:schemeClr val="tx2"/>
              </a:solidFill>
            </a:rPr>
            <a:t>Géolocaliser</a:t>
          </a:r>
          <a:r>
            <a:rPr lang="fr-FR" sz="1400" b="1" kern="1200" dirty="0" smtClean="0">
              <a:solidFill>
                <a:schemeClr val="tx2"/>
              </a:solidFill>
            </a:rPr>
            <a:t> les lieux </a:t>
          </a:r>
          <a:r>
            <a:rPr lang="fr-FR" sz="1400" kern="1200" dirty="0" smtClean="0"/>
            <a:t>de résidence (</a:t>
          </a:r>
          <a:r>
            <a:rPr lang="fr-FR" sz="1400" kern="1200" dirty="0" err="1" smtClean="0"/>
            <a:t>cf</a:t>
          </a:r>
          <a:r>
            <a:rPr lang="fr-FR" sz="1400" kern="1200" dirty="0" smtClean="0"/>
            <a:t> départements), les </a:t>
          </a:r>
          <a:r>
            <a:rPr lang="fr-FR" sz="1400" b="1" kern="1200" dirty="0" smtClean="0">
              <a:solidFill>
                <a:schemeClr val="tx2"/>
              </a:solidFill>
            </a:rPr>
            <a:t>trajets réguliers</a:t>
          </a:r>
          <a:endParaRPr lang="fr-FR" sz="1400" b="1" kern="1200" dirty="0">
            <a:solidFill>
              <a:schemeClr val="tx2"/>
            </a:solidFill>
          </a:endParaRPr>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Recueillir des données </a:t>
          </a:r>
          <a:r>
            <a:rPr lang="fr-FR" sz="1400" kern="1200" dirty="0" smtClean="0"/>
            <a:t>sur : l’accidentologie, les points durs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Evaluer la </a:t>
          </a:r>
          <a:r>
            <a:rPr lang="fr-FR" sz="1400" b="1" kern="1200" dirty="0" smtClean="0">
              <a:solidFill>
                <a:schemeClr val="tx2"/>
              </a:solidFill>
            </a:rPr>
            <a:t>qualité et le niveau d’accessibilité </a:t>
          </a:r>
          <a:r>
            <a:rPr lang="fr-FR" sz="1400" kern="1200" dirty="0" smtClean="0"/>
            <a:t>par tous les modes de transport (voiture, stationnement, vélo, marche, transport en commun) </a:t>
          </a:r>
          <a:endParaRPr lang="fr-FR" sz="1400" kern="1200" dirty="0"/>
        </a:p>
      </dsp:txBody>
      <dsp:txXfrm>
        <a:off x="0" y="409993"/>
        <a:ext cx="6377609" cy="3161925"/>
      </dsp:txXfrm>
    </dsp:sp>
    <dsp:sp modelId="{6C860F53-0DC4-46D1-AB7A-E8568E42B3DF}">
      <dsp:nvSpPr>
        <dsp:cNvPr id="0" name=""/>
        <dsp:cNvSpPr/>
      </dsp:nvSpPr>
      <dsp:spPr>
        <a:xfrm>
          <a:off x="0" y="3842356"/>
          <a:ext cx="6377609" cy="43195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 mobilité des collégiens &amp; du personnel </a:t>
          </a:r>
          <a:endParaRPr lang="fr-FR" sz="1800" b="1" kern="1200" dirty="0">
            <a:solidFill>
              <a:schemeClr val="bg1"/>
            </a:solidFill>
          </a:endParaRPr>
        </a:p>
      </dsp:txBody>
      <dsp:txXfrm>
        <a:off x="21086" y="3863442"/>
        <a:ext cx="6335437" cy="389779"/>
      </dsp:txXfrm>
    </dsp:sp>
    <dsp:sp modelId="{574D30D7-8D5A-4A8D-A16A-CDDE42797DAB}">
      <dsp:nvSpPr>
        <dsp:cNvPr id="0" name=""/>
        <dsp:cNvSpPr/>
      </dsp:nvSpPr>
      <dsp:spPr>
        <a:xfrm>
          <a:off x="0" y="4529358"/>
          <a:ext cx="6377609"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pratiques </a:t>
          </a:r>
          <a:r>
            <a:rPr lang="fr-FR" sz="1400" kern="1200" dirty="0" smtClean="0"/>
            <a:t>actuelles de mobilité des élèves et salariés</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freins </a:t>
          </a:r>
          <a:r>
            <a:rPr lang="fr-FR" sz="1400" kern="1200" dirty="0" smtClean="0"/>
            <a:t>au report modal (pts durs, freins psychologiques…)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des potentiels </a:t>
          </a:r>
          <a:r>
            <a:rPr lang="fr-FR" sz="1400" kern="1200" dirty="0" smtClean="0"/>
            <a:t>de report modal (possession d’un vélo, accord de principe pour covoiturer…)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Vérifier la </a:t>
          </a:r>
          <a:r>
            <a:rPr lang="fr-FR" sz="1400" b="1" kern="1200" dirty="0" smtClean="0">
              <a:solidFill>
                <a:schemeClr val="tx2"/>
              </a:solidFill>
            </a:rPr>
            <a:t>bonne connaissance de l’offre </a:t>
          </a:r>
          <a:r>
            <a:rPr lang="fr-FR" sz="1400" kern="1200" dirty="0" smtClean="0"/>
            <a:t>en mobilité (stationnements vélo, prime transport…) </a:t>
          </a:r>
          <a:endParaRPr lang="fr-FR" sz="1400" kern="1200" dirty="0"/>
        </a:p>
      </dsp:txBody>
      <dsp:txXfrm>
        <a:off x="0" y="4529358"/>
        <a:ext cx="6377609" cy="19846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88288"/>
          <a:ext cx="4237833" cy="264864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417426" y="2057821"/>
          <a:ext cx="97470" cy="9747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127052" y="2144227"/>
          <a:ext cx="1233373" cy="630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47"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Lancement &amp; constitution du comité de pilotage </a:t>
          </a:r>
          <a:endParaRPr lang="fr-FR" sz="1200" kern="1200" dirty="0">
            <a:solidFill>
              <a:schemeClr val="accent6"/>
            </a:solidFill>
          </a:endParaRPr>
        </a:p>
      </dsp:txBody>
      <dsp:txXfrm>
        <a:off x="127052" y="2144227"/>
        <a:ext cx="1233373" cy="630377"/>
      </dsp:txXfrm>
    </dsp:sp>
    <dsp:sp modelId="{98DF0A41-ED0F-4085-9813-0732F5E56143}">
      <dsp:nvSpPr>
        <dsp:cNvPr id="0" name=""/>
        <dsp:cNvSpPr/>
      </dsp:nvSpPr>
      <dsp:spPr>
        <a:xfrm>
          <a:off x="945036" y="1550870"/>
          <a:ext cx="152561" cy="15256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866703" y="1715439"/>
          <a:ext cx="1050373" cy="110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39"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Conduire un diagnostic </a:t>
          </a:r>
          <a:endParaRPr lang="fr-FR" sz="1200" kern="1200" dirty="0">
            <a:solidFill>
              <a:schemeClr val="accent6"/>
            </a:solidFill>
          </a:endParaRPr>
        </a:p>
      </dsp:txBody>
      <dsp:txXfrm>
        <a:off x="866703" y="1715439"/>
        <a:ext cx="1050373" cy="1109782"/>
      </dsp:txXfrm>
    </dsp:sp>
    <dsp:sp modelId="{135D4ADA-E3CE-4411-8C13-0ABC643BB4B9}">
      <dsp:nvSpPr>
        <dsp:cNvPr id="0" name=""/>
        <dsp:cNvSpPr/>
      </dsp:nvSpPr>
      <dsp:spPr>
        <a:xfrm>
          <a:off x="1623090" y="1146686"/>
          <a:ext cx="203415" cy="203415"/>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1676423" y="1336683"/>
          <a:ext cx="1007417" cy="1488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86"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Elaborer un plan d’actions </a:t>
          </a:r>
          <a:endParaRPr lang="fr-FR" sz="1200" kern="1200" dirty="0">
            <a:solidFill>
              <a:schemeClr val="accent6"/>
            </a:solidFill>
          </a:endParaRPr>
        </a:p>
      </dsp:txBody>
      <dsp:txXfrm>
        <a:off x="1676423" y="1336683"/>
        <a:ext cx="1007417" cy="1488538"/>
      </dsp:txXfrm>
    </dsp:sp>
    <dsp:sp modelId="{1574A9A2-6F54-48E5-BBB1-7BF24F1F7594}">
      <dsp:nvSpPr>
        <dsp:cNvPr id="0" name=""/>
        <dsp:cNvSpPr/>
      </dsp:nvSpPr>
      <dsp:spPr>
        <a:xfrm>
          <a:off x="2411326" y="830968"/>
          <a:ext cx="262745" cy="262745"/>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2476250" y="1050629"/>
          <a:ext cx="1178219" cy="17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23"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Réaliser les mesures du plan </a:t>
          </a:r>
          <a:endParaRPr lang="fr-FR" sz="1200" kern="1200" dirty="0">
            <a:solidFill>
              <a:schemeClr val="accent6"/>
            </a:solidFill>
          </a:endParaRPr>
        </a:p>
      </dsp:txBody>
      <dsp:txXfrm>
        <a:off x="2476250" y="1050629"/>
        <a:ext cx="1178219" cy="1774592"/>
      </dsp:txXfrm>
    </dsp:sp>
    <dsp:sp modelId="{3BBA5496-1AC5-400C-ACF3-15CDC9BCBAA1}">
      <dsp:nvSpPr>
        <dsp:cNvPr id="0" name=""/>
        <dsp:cNvSpPr/>
      </dsp:nvSpPr>
      <dsp:spPr>
        <a:xfrm>
          <a:off x="3222871" y="620136"/>
          <a:ext cx="334788" cy="33478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3390266" y="787530"/>
          <a:ext cx="847566" cy="194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398"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Evaluer la démarche </a:t>
          </a:r>
          <a:endParaRPr lang="fr-FR" sz="1200" kern="1200" dirty="0">
            <a:solidFill>
              <a:schemeClr val="accent6"/>
            </a:solidFill>
          </a:endParaRPr>
        </a:p>
      </dsp:txBody>
      <dsp:txXfrm>
        <a:off x="3390266" y="787530"/>
        <a:ext cx="847566" cy="19494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22D0E-749A-45F5-B04D-3ADA6DD8EFA7}">
      <dsp:nvSpPr>
        <dsp:cNvPr id="0" name=""/>
        <dsp:cNvSpPr/>
      </dsp:nvSpPr>
      <dsp:spPr>
        <a:xfrm>
          <a:off x="27" y="786"/>
          <a:ext cx="2650760" cy="374400"/>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fr-FR" sz="1300" kern="1200" dirty="0" smtClean="0"/>
            <a:t>Accessibilité</a:t>
          </a:r>
          <a:endParaRPr lang="fr-FR" sz="1300" kern="1200" dirty="0"/>
        </a:p>
      </dsp:txBody>
      <dsp:txXfrm>
        <a:off x="27" y="786"/>
        <a:ext cx="2650760" cy="374400"/>
      </dsp:txXfrm>
    </dsp:sp>
    <dsp:sp modelId="{22EC2488-6EC0-437F-9563-AC6965242890}">
      <dsp:nvSpPr>
        <dsp:cNvPr id="0" name=""/>
        <dsp:cNvSpPr/>
      </dsp:nvSpPr>
      <dsp:spPr>
        <a:xfrm>
          <a:off x="27" y="375186"/>
          <a:ext cx="2650760" cy="221247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b="0" kern="1200" dirty="0" smtClean="0">
              <a:solidFill>
                <a:schemeClr val="tx1"/>
              </a:solidFill>
            </a:rPr>
            <a:t>Fonctionnement de l’établissement</a:t>
          </a:r>
          <a:endParaRPr lang="fr-FR" sz="1200" b="0" kern="1200" dirty="0"/>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démarches déjà mises en place par l’établissement</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l’offre en mobilité existante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err="1" smtClean="0">
              <a:solidFill>
                <a:schemeClr val="tx1"/>
              </a:solidFill>
            </a:rPr>
            <a:t>Géolocaliser</a:t>
          </a:r>
          <a:r>
            <a:rPr lang="fr-FR" sz="1200" b="0" kern="1200" dirty="0" smtClean="0">
              <a:solidFill>
                <a:schemeClr val="tx1"/>
              </a:solidFill>
            </a:rPr>
            <a:t> les lieux de résidence (</a:t>
          </a:r>
          <a:r>
            <a:rPr lang="fr-FR" sz="1200" b="0" kern="1200" dirty="0" err="1" smtClean="0">
              <a:solidFill>
                <a:schemeClr val="tx1"/>
              </a:solidFill>
            </a:rPr>
            <a:t>cf</a:t>
          </a:r>
          <a:r>
            <a:rPr lang="fr-FR" sz="1200" b="0" kern="1200" dirty="0" smtClean="0">
              <a:solidFill>
                <a:schemeClr val="tx1"/>
              </a:solidFill>
            </a:rPr>
            <a:t> départements), les trajets réguliers</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Recueillir des données sur : l’accidentologie, les points durs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Evaluer la qualité et le niveau d’accessibilité par tous les modes de transport (voiture, stationnement, vélo, marche, transport en commun) </a:t>
          </a:r>
          <a:endParaRPr lang="fr-FR" sz="1200" b="0" kern="1200" dirty="0">
            <a:solidFill>
              <a:schemeClr val="tx1"/>
            </a:solidFill>
          </a:endParaRPr>
        </a:p>
      </dsp:txBody>
      <dsp:txXfrm>
        <a:off x="27" y="375186"/>
        <a:ext cx="2650760" cy="2212470"/>
      </dsp:txXfrm>
    </dsp:sp>
    <dsp:sp modelId="{32558AC5-0A5C-4000-81F5-5B505D5D9BC6}">
      <dsp:nvSpPr>
        <dsp:cNvPr id="0" name=""/>
        <dsp:cNvSpPr/>
      </dsp:nvSpPr>
      <dsp:spPr>
        <a:xfrm>
          <a:off x="3021894" y="786"/>
          <a:ext cx="2650760" cy="374400"/>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fr-FR" sz="1300" kern="1200" dirty="0" smtClean="0"/>
            <a:t>Mobilité des usagers</a:t>
          </a:r>
          <a:endParaRPr lang="fr-FR" sz="1300" kern="1200" dirty="0"/>
        </a:p>
      </dsp:txBody>
      <dsp:txXfrm>
        <a:off x="3021894" y="786"/>
        <a:ext cx="2650760" cy="374400"/>
      </dsp:txXfrm>
    </dsp:sp>
    <dsp:sp modelId="{2443B070-AD6C-4D82-9E43-00D6EF557D5B}">
      <dsp:nvSpPr>
        <dsp:cNvPr id="0" name=""/>
        <dsp:cNvSpPr/>
      </dsp:nvSpPr>
      <dsp:spPr>
        <a:xfrm>
          <a:off x="3021894" y="375186"/>
          <a:ext cx="2650760" cy="221247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pratiques actuelles de mobilité des élèves et salariés</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freins au report modal (pts durs, freins psychologiques…)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des potentiels de report modal (possession d’un vélo, accord de principe pour covoiturer…)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Vérifier la bonne connaissance de l’offre en mobilité (stationnements </a:t>
          </a:r>
          <a:r>
            <a:rPr lang="fr-FR" sz="1500" b="0" kern="1200" dirty="0" smtClean="0">
              <a:solidFill>
                <a:schemeClr val="tx1"/>
              </a:solidFill>
            </a:rPr>
            <a:t>vélo, prime transport…) </a:t>
          </a:r>
          <a:endParaRPr lang="fr-FR" sz="1200" b="0" kern="1200" dirty="0">
            <a:solidFill>
              <a:schemeClr val="tx1"/>
            </a:solidFill>
          </a:endParaRPr>
        </a:p>
      </dsp:txBody>
      <dsp:txXfrm>
        <a:off x="3021894" y="375186"/>
        <a:ext cx="2650760" cy="22124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FB3FAC-DAB7-472F-850E-AF6105607643}" type="datetimeFigureOut">
              <a:rPr lang="fr-FR" smtClean="0"/>
              <a:t>06/11/2020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4CE2B4-48CB-4636-B1FE-184C2C0CD6DE}" type="slidenum">
              <a:rPr lang="fr-FR" smtClean="0"/>
              <a:t>‹N°›</a:t>
            </a:fld>
            <a:endParaRPr lang="fr-FR"/>
          </a:p>
        </p:txBody>
      </p:sp>
    </p:spTree>
    <p:extLst>
      <p:ext uri="{BB962C8B-B14F-4D97-AF65-F5344CB8AC3E}">
        <p14:creationId xmlns:p14="http://schemas.microsoft.com/office/powerpoint/2010/main" val="2156832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02345-F1D9-460A-A51B-D6F647E473E1}" type="datetimeFigureOut">
              <a:rPr lang="fr-FR" smtClean="0"/>
              <a:t>06/11/2020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D087D-470C-417C-AF41-8DA06BF44086}" type="slidenum">
              <a:rPr lang="fr-FR" smtClean="0"/>
              <a:t>‹N°›</a:t>
            </a:fld>
            <a:endParaRPr lang="fr-FR"/>
          </a:p>
        </p:txBody>
      </p:sp>
    </p:spTree>
    <p:extLst>
      <p:ext uri="{BB962C8B-B14F-4D97-AF65-F5344CB8AC3E}">
        <p14:creationId xmlns:p14="http://schemas.microsoft.com/office/powerpoint/2010/main" val="318270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685800" y="1143000"/>
            <a:ext cx="5486400" cy="3086100"/>
          </a:xfrm>
          <a:prstGeom prst="rect">
            <a:avLst/>
          </a:prstGeom>
        </p:spPr>
      </p:sp>
      <p:sp>
        <p:nvSpPr>
          <p:cNvPr id="57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pPr>
            <a:r>
              <a:t/>
            </a:r>
            <a:br/>
            <a:r>
              <a:t/>
            </a:r>
            <a:br/>
            <a:endParaRPr lang="fr-FR" sz="2000" b="0" strike="noStrike" spc="-1">
              <a:latin typeface="Arial"/>
            </a:endParaRPr>
          </a:p>
        </p:txBody>
      </p:sp>
    </p:spTree>
    <p:extLst>
      <p:ext uri="{BB962C8B-B14F-4D97-AF65-F5344CB8AC3E}">
        <p14:creationId xmlns:p14="http://schemas.microsoft.com/office/powerpoint/2010/main" val="218436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90A08AA-C2D8-43A1-A780-DCCBE30883D1}" type="slidenum">
              <a:rPr lang="fr-FR" altLang="fr-FR"/>
              <a:pPr/>
              <a:t>17</a:t>
            </a:fld>
            <a:endParaRPr lang="fr-FR" altLang="fr-FR"/>
          </a:p>
        </p:txBody>
      </p:sp>
      <p:sp>
        <p:nvSpPr>
          <p:cNvPr id="12289"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2291"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41673FE2-56A4-451F-B655-700B007926F1}" type="slidenum">
              <a:rPr lang="fr-FR" altLang="fr-FR">
                <a:latin typeface="+mn-lt" charset="0"/>
                <a:cs typeface="+mn-ea" charset="0"/>
              </a:rPr>
              <a:pPr hangingPunct="1">
                <a:lnSpc>
                  <a:spcPct val="100000"/>
                </a:lnSpc>
              </a:pPr>
              <a:t>17</a:t>
            </a:fld>
            <a:endParaRPr lang="fr-FR" altLang="fr-FR">
              <a:latin typeface="+mn-lt" charset="0"/>
              <a:cs typeface="+mn-ea" charset="0"/>
            </a:endParaRPr>
          </a:p>
        </p:txBody>
      </p:sp>
    </p:spTree>
    <p:extLst>
      <p:ext uri="{BB962C8B-B14F-4D97-AF65-F5344CB8AC3E}">
        <p14:creationId xmlns:p14="http://schemas.microsoft.com/office/powerpoint/2010/main" val="361390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18</a:t>
            </a:fld>
            <a:endParaRPr lang="fr-FR"/>
          </a:p>
        </p:txBody>
      </p:sp>
    </p:spTree>
    <p:extLst>
      <p:ext uri="{BB962C8B-B14F-4D97-AF65-F5344CB8AC3E}">
        <p14:creationId xmlns:p14="http://schemas.microsoft.com/office/powerpoint/2010/main" val="292467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smtClean="0"/>
              <a:t>+ avoir un rapport type à mettre dans le kit destiné aux référents. </a:t>
            </a:r>
          </a:p>
          <a:p>
            <a:endParaRPr lang="fr-FR" b="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19</a:t>
            </a:fld>
            <a:endParaRPr lang="fr-FR"/>
          </a:p>
        </p:txBody>
      </p:sp>
    </p:spTree>
    <p:extLst>
      <p:ext uri="{BB962C8B-B14F-4D97-AF65-F5344CB8AC3E}">
        <p14:creationId xmlns:p14="http://schemas.microsoft.com/office/powerpoint/2010/main" val="132009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56 études réalisées</a:t>
            </a:r>
            <a:r>
              <a:rPr lang="fr-FR" baseline="0" dirty="0" smtClean="0"/>
              <a:t> à ce jour</a:t>
            </a:r>
            <a:endParaRPr lang="fr-FR" dirty="0"/>
          </a:p>
        </p:txBody>
      </p:sp>
      <p:sp>
        <p:nvSpPr>
          <p:cNvPr id="4" name="Espace réservé du numéro de diapositive 3"/>
          <p:cNvSpPr>
            <a:spLocks noGrp="1"/>
          </p:cNvSpPr>
          <p:nvPr>
            <p:ph type="sldNum" sz="quarter" idx="10"/>
          </p:nvPr>
        </p:nvSpPr>
        <p:spPr/>
        <p:txBody>
          <a:bodyPr/>
          <a:lstStyle/>
          <a:p>
            <a:fld id="{ADB5CC3B-62C8-43FA-A393-4B460D7FA385}" type="slidenum">
              <a:rPr lang="fr-FR" smtClean="0"/>
              <a:t>28</a:t>
            </a:fld>
            <a:endParaRPr lang="fr-FR" dirty="0"/>
          </a:p>
        </p:txBody>
      </p:sp>
    </p:spTree>
    <p:extLst>
      <p:ext uri="{BB962C8B-B14F-4D97-AF65-F5344CB8AC3E}">
        <p14:creationId xmlns:p14="http://schemas.microsoft.com/office/powerpoint/2010/main" val="3190578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Soutien financier du Cd62</a:t>
            </a:r>
            <a:endParaRPr lang="fr-FR" dirty="0"/>
          </a:p>
        </p:txBody>
      </p:sp>
      <p:sp>
        <p:nvSpPr>
          <p:cNvPr id="4" name="Espace réservé du numéro de diapositive 3"/>
          <p:cNvSpPr>
            <a:spLocks noGrp="1"/>
          </p:cNvSpPr>
          <p:nvPr>
            <p:ph type="sldNum" sz="quarter" idx="10"/>
          </p:nvPr>
        </p:nvSpPr>
        <p:spPr/>
        <p:txBody>
          <a:bodyPr/>
          <a:lstStyle/>
          <a:p>
            <a:fld id="{ADB5CC3B-62C8-43FA-A393-4B460D7FA385}" type="slidenum">
              <a:rPr lang="fr-FR" smtClean="0"/>
              <a:t>33</a:t>
            </a:fld>
            <a:endParaRPr lang="fr-FR" dirty="0"/>
          </a:p>
        </p:txBody>
      </p:sp>
    </p:spTree>
    <p:extLst>
      <p:ext uri="{BB962C8B-B14F-4D97-AF65-F5344CB8AC3E}">
        <p14:creationId xmlns:p14="http://schemas.microsoft.com/office/powerpoint/2010/main" val="1004642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Grille</a:t>
            </a:r>
            <a:r>
              <a:rPr lang="fr-FR" i="1" baseline="0" dirty="0" smtClean="0"/>
              <a:t> d’évaluation </a:t>
            </a:r>
            <a:endParaRPr lang="fr-FR" i="1" dirty="0" smtClean="0"/>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37</a:t>
            </a:fld>
            <a:endParaRPr lang="fr-FR"/>
          </a:p>
        </p:txBody>
      </p:sp>
    </p:spTree>
    <p:extLst>
      <p:ext uri="{BB962C8B-B14F-4D97-AF65-F5344CB8AC3E}">
        <p14:creationId xmlns:p14="http://schemas.microsoft.com/office/powerpoint/2010/main" val="97156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baseline="0" dirty="0" smtClean="0"/>
              <a:t>Titre : reprendre le titre exact de la formation telle qu’elle aura été présentée aux collèges par le Rectorat</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a:t>
            </a:fld>
            <a:endParaRPr lang="fr-FR" dirty="0"/>
          </a:p>
        </p:txBody>
      </p:sp>
    </p:spTree>
    <p:extLst>
      <p:ext uri="{BB962C8B-B14F-4D97-AF65-F5344CB8AC3E}">
        <p14:creationId xmlns:p14="http://schemas.microsoft.com/office/powerpoint/2010/main" val="2800397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Faire remplir la feuille de présence </a:t>
            </a:r>
          </a:p>
          <a:p>
            <a:r>
              <a:rPr lang="fr-FR" dirty="0" smtClean="0"/>
              <a:t>Photo prise</a:t>
            </a:r>
            <a:r>
              <a:rPr lang="fr-FR" baseline="0" dirty="0" smtClean="0"/>
              <a:t> à </a:t>
            </a:r>
            <a:r>
              <a:rPr lang="fr-FR" baseline="0" dirty="0" err="1" smtClean="0"/>
              <a:t>noyelles</a:t>
            </a:r>
            <a:r>
              <a:rPr lang="fr-FR" baseline="0" dirty="0" smtClean="0"/>
              <a:t> sous </a:t>
            </a:r>
            <a:r>
              <a:rPr lang="fr-FR" baseline="0" dirty="0" err="1" smtClean="0"/>
              <a:t>lens</a:t>
            </a:r>
            <a:r>
              <a:rPr lang="fr-FR" baseline="0" dirty="0" smtClean="0"/>
              <a:t> </a:t>
            </a:r>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a:t>
            </a:fld>
            <a:endParaRPr lang="fr-FR"/>
          </a:p>
        </p:txBody>
      </p:sp>
    </p:spTree>
    <p:extLst>
      <p:ext uri="{BB962C8B-B14F-4D97-AF65-F5344CB8AC3E}">
        <p14:creationId xmlns:p14="http://schemas.microsoft.com/office/powerpoint/2010/main" val="177294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Ø"/>
            </a:pP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8</a:t>
            </a:fld>
            <a:endParaRPr lang="fr-FR"/>
          </a:p>
        </p:txBody>
      </p:sp>
    </p:spTree>
    <p:extLst>
      <p:ext uri="{BB962C8B-B14F-4D97-AF65-F5344CB8AC3E}">
        <p14:creationId xmlns:p14="http://schemas.microsoft.com/office/powerpoint/2010/main" val="279041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9</a:t>
            </a:fld>
            <a:endParaRPr lang="fr-FR"/>
          </a:p>
        </p:txBody>
      </p:sp>
    </p:spTree>
    <p:extLst>
      <p:ext uri="{BB962C8B-B14F-4D97-AF65-F5344CB8AC3E}">
        <p14:creationId xmlns:p14="http://schemas.microsoft.com/office/powerpoint/2010/main" val="313856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lgn="l"/>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10</a:t>
            </a:fld>
            <a:endParaRPr lang="fr-FR"/>
          </a:p>
        </p:txBody>
      </p:sp>
    </p:spTree>
    <p:extLst>
      <p:ext uri="{BB962C8B-B14F-4D97-AF65-F5344CB8AC3E}">
        <p14:creationId xmlns:p14="http://schemas.microsoft.com/office/powerpoint/2010/main" val="310621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smtClean="0"/>
              <a:t>Il faudra penser à ajuster sur chaque</a:t>
            </a:r>
            <a:r>
              <a:rPr lang="fr-FR" sz="1200" b="1" i="1" baseline="0" dirty="0" smtClean="0"/>
              <a:t> territoire : avec les acteurs </a:t>
            </a:r>
            <a:endParaRPr lang="fr-FR" sz="1200" b="1" i="1" dirty="0" smtClean="0"/>
          </a:p>
          <a:p>
            <a:endParaRPr lang="fr-FR" dirty="0" smtClean="0"/>
          </a:p>
          <a:p>
            <a:r>
              <a:rPr lang="fr-FR" dirty="0" smtClean="0"/>
              <a:t>// question que toutes les </a:t>
            </a:r>
            <a:r>
              <a:rPr lang="fr-FR" dirty="0" err="1" smtClean="0"/>
              <a:t>interco</a:t>
            </a:r>
            <a:r>
              <a:rPr lang="fr-FR" dirty="0" smtClean="0"/>
              <a:t> ne sont pas AOM : mais pourront le devenir</a:t>
            </a:r>
            <a:r>
              <a:rPr lang="fr-FR" baseline="0" dirty="0" smtClean="0"/>
              <a:t> avec loi LOM </a:t>
            </a:r>
          </a:p>
          <a:p>
            <a:r>
              <a:rPr lang="fr-FR" baseline="0" dirty="0" smtClean="0"/>
              <a:t>Mais certaines </a:t>
            </a:r>
            <a:r>
              <a:rPr lang="fr-FR" baseline="0" dirty="0" err="1" smtClean="0"/>
              <a:t>interco</a:t>
            </a:r>
            <a:r>
              <a:rPr lang="fr-FR" baseline="0" dirty="0" smtClean="0"/>
              <a:t>, bien que pas AOM proposent des services de mobilité : faire attention à ambiguïté ! </a:t>
            </a:r>
          </a:p>
          <a:p>
            <a:endParaRPr lang="fr-FR" dirty="0" smtClean="0"/>
          </a:p>
          <a:p>
            <a:r>
              <a:rPr lang="fr-FR" dirty="0" smtClean="0"/>
              <a:t>Ajouter les logos des organismes pour chaque territoire </a:t>
            </a:r>
          </a:p>
          <a:p>
            <a:r>
              <a:rPr lang="fr-FR" dirty="0" smtClean="0"/>
              <a:t>https://www.gart.org/actualite/repartition-de-competence-transport-entre-collectivites-territoriales/ = détail des compétences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i="1" dirty="0" smtClean="0"/>
          </a:p>
          <a:p>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11</a:t>
            </a:fld>
            <a:endParaRPr lang="fr-FR"/>
          </a:p>
        </p:txBody>
      </p:sp>
    </p:spTree>
    <p:extLst>
      <p:ext uri="{BB962C8B-B14F-4D97-AF65-F5344CB8AC3E}">
        <p14:creationId xmlns:p14="http://schemas.microsoft.com/office/powerpoint/2010/main" val="41597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12</a:t>
            </a:fld>
            <a:endParaRPr lang="fr-FR"/>
          </a:p>
        </p:txBody>
      </p:sp>
    </p:spTree>
    <p:extLst>
      <p:ext uri="{BB962C8B-B14F-4D97-AF65-F5344CB8AC3E}">
        <p14:creationId xmlns:p14="http://schemas.microsoft.com/office/powerpoint/2010/main" val="3441762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90A08AA-C2D8-43A1-A780-DCCBE30883D1}" type="slidenum">
              <a:rPr lang="fr-FR" altLang="fr-FR"/>
              <a:pPr/>
              <a:t>16</a:t>
            </a:fld>
            <a:endParaRPr lang="fr-FR" altLang="fr-FR"/>
          </a:p>
        </p:txBody>
      </p:sp>
      <p:sp>
        <p:nvSpPr>
          <p:cNvPr id="12289"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2291"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41673FE2-56A4-451F-B655-700B007926F1}" type="slidenum">
              <a:rPr lang="fr-FR" altLang="fr-FR">
                <a:latin typeface="+mn-lt" charset="0"/>
                <a:cs typeface="+mn-ea" charset="0"/>
              </a:rPr>
              <a:pPr hangingPunct="1">
                <a:lnSpc>
                  <a:spcPct val="100000"/>
                </a:lnSpc>
              </a:pPr>
              <a:t>16</a:t>
            </a:fld>
            <a:endParaRPr lang="fr-FR" altLang="fr-FR">
              <a:latin typeface="+mn-lt" charset="0"/>
              <a:cs typeface="+mn-ea" charset="0"/>
            </a:endParaRPr>
          </a:p>
        </p:txBody>
      </p:sp>
    </p:spTree>
    <p:extLst>
      <p:ext uri="{BB962C8B-B14F-4D97-AF65-F5344CB8AC3E}">
        <p14:creationId xmlns:p14="http://schemas.microsoft.com/office/powerpoint/2010/main" val="259649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21FF6D3-55BF-4288-9E51-6DF0B8E9C1A9}" type="datetime1">
              <a:rPr lang="en-US" smtClean="0"/>
              <a:t>11/6/2020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917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4EDAE27-7D20-4034-BCC1-27D5BF1D3F0F}"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38260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4717CA1-7B44-4964-804E-531711C8F643}"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60350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1" y="275069"/>
            <a:ext cx="10968959" cy="1140600"/>
          </a:xfrm>
        </p:spPr>
        <p:txBody>
          <a:bodyPr/>
          <a:lstStyle/>
          <a:p>
            <a:r>
              <a:rPr lang="fr-FR" smtClean="0"/>
              <a:t>Modifiez le style du titre</a:t>
            </a:r>
            <a:endParaRPr lang="fr-FR"/>
          </a:p>
        </p:txBody>
      </p:sp>
    </p:spTree>
    <p:extLst>
      <p:ext uri="{BB962C8B-B14F-4D97-AF65-F5344CB8AC3E}">
        <p14:creationId xmlns:p14="http://schemas.microsoft.com/office/powerpoint/2010/main" val="144970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335360" y="188641"/>
            <a:ext cx="11568608" cy="1088053"/>
          </a:xfrm>
          <a:prstGeom prst="rect">
            <a:avLst/>
          </a:prstGeom>
          <a:noFill/>
          <a:ln w="9525">
            <a:noFill/>
            <a:miter lim="800000"/>
            <a:headEnd/>
            <a:tailEnd/>
          </a:ln>
          <a:effectLst/>
        </p:spPr>
      </p:pic>
      <p:pic>
        <p:nvPicPr>
          <p:cNvPr id="1028" name="Picture 4"/>
          <p:cNvPicPr>
            <a:picLocks noChangeAspect="1" noChangeArrowheads="1"/>
          </p:cNvPicPr>
          <p:nvPr userDrawn="1"/>
        </p:nvPicPr>
        <p:blipFill>
          <a:blip r:embed="rId3" cstate="print"/>
          <a:srcRect/>
          <a:stretch>
            <a:fillRect/>
          </a:stretch>
        </p:blipFill>
        <p:spPr bwMode="auto">
          <a:xfrm>
            <a:off x="335360" y="6309320"/>
            <a:ext cx="5596467" cy="334962"/>
          </a:xfrm>
          <a:prstGeom prst="rect">
            <a:avLst/>
          </a:prstGeom>
          <a:noFill/>
          <a:ln w="9525">
            <a:noFill/>
            <a:miter lim="800000"/>
            <a:headEnd/>
            <a:tailEnd/>
          </a:ln>
          <a:effectLst/>
        </p:spPr>
      </p:pic>
      <p:sp>
        <p:nvSpPr>
          <p:cNvPr id="22" name="Espace réservé du texte 21"/>
          <p:cNvSpPr>
            <a:spLocks noGrp="1"/>
          </p:cNvSpPr>
          <p:nvPr>
            <p:ph type="body" sz="quarter" idx="10" hasCustomPrompt="1"/>
          </p:nvPr>
        </p:nvSpPr>
        <p:spPr>
          <a:xfrm>
            <a:off x="3385123" y="188640"/>
            <a:ext cx="7776864" cy="1080120"/>
          </a:xfrm>
          <a:prstGeom prst="rect">
            <a:avLst/>
          </a:prstGeom>
          <a:ln>
            <a:noFill/>
          </a:ln>
        </p:spPr>
        <p:txBody>
          <a:bodyPr anchor="ctr"/>
          <a:lstStyle>
            <a:lvl1pPr algn="ctr">
              <a:spcBef>
                <a:spcPts val="0"/>
              </a:spcBef>
              <a:buNone/>
              <a:defRPr sz="3300" baseline="0">
                <a:solidFill>
                  <a:schemeClr val="bg1"/>
                </a:solidFill>
                <a:latin typeface="Roboto" pitchFamily="2" charset="0"/>
                <a:ea typeface="Roboto" pitchFamily="2" charset="0"/>
              </a:defRPr>
            </a:lvl1pPr>
            <a:lvl2pPr>
              <a:buNone/>
              <a:defRPr sz="3300"/>
            </a:lvl2pPr>
            <a:lvl3pPr>
              <a:buNone/>
              <a:defRPr sz="3300"/>
            </a:lvl3pPr>
            <a:lvl4pPr>
              <a:buNone/>
              <a:defRPr sz="3300"/>
            </a:lvl4pPr>
            <a:lvl5pPr>
              <a:buNone/>
              <a:defRPr sz="3300"/>
            </a:lvl5pPr>
          </a:lstStyle>
          <a:p>
            <a:pPr lvl="0"/>
            <a:r>
              <a:rPr lang="fr-FR" dirty="0" smtClean="0"/>
              <a:t>Titre de la réunion</a:t>
            </a:r>
            <a:br>
              <a:rPr lang="fr-FR" dirty="0" smtClean="0"/>
            </a:br>
            <a:r>
              <a:rPr lang="fr-FR" dirty="0" smtClean="0"/>
              <a:t>ou de la présentation</a:t>
            </a:r>
            <a:endParaRPr lang="fr-FR" dirty="0"/>
          </a:p>
        </p:txBody>
      </p:sp>
      <p:sp>
        <p:nvSpPr>
          <p:cNvPr id="24" name="Espace réservé du texte 23"/>
          <p:cNvSpPr>
            <a:spLocks noGrp="1"/>
          </p:cNvSpPr>
          <p:nvPr>
            <p:ph type="body" sz="quarter" idx="11" hasCustomPrompt="1"/>
          </p:nvPr>
        </p:nvSpPr>
        <p:spPr>
          <a:xfrm>
            <a:off x="352346" y="5942467"/>
            <a:ext cx="5551633" cy="358386"/>
          </a:xfrm>
          <a:prstGeom prst="rect">
            <a:avLst/>
          </a:prstGeom>
        </p:spPr>
        <p:txBody>
          <a:bodyPr anchor="ctr"/>
          <a:lstStyle>
            <a:lvl1pPr>
              <a:buNone/>
              <a:defRPr sz="1800">
                <a:solidFill>
                  <a:schemeClr val="tx2">
                    <a:lumMod val="75000"/>
                  </a:schemeClr>
                </a:solidFill>
                <a:latin typeface="Roboto Cn" pitchFamily="2" charset="0"/>
                <a:ea typeface="Roboto Cn" pitchFamily="2" charset="0"/>
              </a:defRPr>
            </a:lvl1pPr>
          </a:lstStyle>
          <a:p>
            <a:pPr lvl="0"/>
            <a:r>
              <a:rPr lang="fr-FR" baseline="0" dirty="0" smtClean="0">
                <a:solidFill>
                  <a:schemeClr val="tx2">
                    <a:lumMod val="75000"/>
                  </a:schemeClr>
                </a:solidFill>
                <a:latin typeface="Roboto Cn" pitchFamily="2" charset="0"/>
              </a:rPr>
              <a:t>Jour Mois Année, Lieu de la réunion</a:t>
            </a:r>
            <a:endParaRPr lang="fr-FR" dirty="0"/>
          </a:p>
        </p:txBody>
      </p:sp>
      <p:sp>
        <p:nvSpPr>
          <p:cNvPr id="26" name="Espace réservé du texte 25"/>
          <p:cNvSpPr>
            <a:spLocks noGrp="1"/>
          </p:cNvSpPr>
          <p:nvPr>
            <p:ph type="body" sz="quarter" idx="12" hasCustomPrompt="1"/>
          </p:nvPr>
        </p:nvSpPr>
        <p:spPr>
          <a:xfrm>
            <a:off x="338667" y="6309321"/>
            <a:ext cx="4413184" cy="337013"/>
          </a:xfrm>
          <a:prstGeom prst="rect">
            <a:avLst/>
          </a:prstGeom>
        </p:spPr>
        <p:txBody>
          <a:bodyPr anchor="ctr"/>
          <a:lstStyle>
            <a:lvl1pPr>
              <a:buNone/>
              <a:defRPr sz="1600">
                <a:solidFill>
                  <a:schemeClr val="bg1"/>
                </a:solidFill>
                <a:latin typeface="Roboto" pitchFamily="2" charset="0"/>
                <a:ea typeface="Roboto" pitchFamily="2" charset="0"/>
              </a:defRPr>
            </a:lvl1pPr>
          </a:lstStyle>
          <a:p>
            <a:pPr lvl="0"/>
            <a:r>
              <a:rPr lang="fr-FR" sz="1600" dirty="0" smtClean="0">
                <a:solidFill>
                  <a:schemeClr val="bg1"/>
                </a:solidFill>
                <a:latin typeface="Roboto" pitchFamily="2" charset="0"/>
              </a:rPr>
              <a:t>Organisateur / présentateur</a:t>
            </a:r>
            <a:endParaRPr lang="fr-FR" dirty="0"/>
          </a:p>
        </p:txBody>
      </p:sp>
      <p:pic>
        <p:nvPicPr>
          <p:cNvPr id="9" name="Image 8" descr="1.jpg"/>
          <p:cNvPicPr>
            <a:picLocks noChangeAspect="1"/>
          </p:cNvPicPr>
          <p:nvPr userDrawn="1"/>
        </p:nvPicPr>
        <p:blipFill>
          <a:blip r:embed="rId4" cstate="print"/>
          <a:stretch>
            <a:fillRect/>
          </a:stretch>
        </p:blipFill>
        <p:spPr>
          <a:xfrm>
            <a:off x="6192011" y="6237312"/>
            <a:ext cx="5697940" cy="439200"/>
          </a:xfrm>
          <a:prstGeom prst="rect">
            <a:avLst/>
          </a:prstGeom>
        </p:spPr>
      </p:pic>
      <p:sp>
        <p:nvSpPr>
          <p:cNvPr id="13" name="Espace réservé du contenu 12"/>
          <p:cNvSpPr>
            <a:spLocks noGrp="1"/>
          </p:cNvSpPr>
          <p:nvPr>
            <p:ph sz="quarter" idx="13"/>
          </p:nvPr>
        </p:nvSpPr>
        <p:spPr>
          <a:xfrm>
            <a:off x="335360" y="1341439"/>
            <a:ext cx="11521280" cy="4535487"/>
          </a:xfrm>
          <a:prstGeom prst="rect">
            <a:avLst/>
          </a:prstGeom>
        </p:spPr>
        <p:txBody>
          <a:bodyPr/>
          <a:lstStyle>
            <a:lvl1pPr marL="0" indent="0">
              <a:buNone/>
              <a:defRPr sz="2000">
                <a:solidFill>
                  <a:schemeClr val="tx2">
                    <a:lumMod val="75000"/>
                  </a:schemeClr>
                </a:solidFill>
                <a:latin typeface="Roboto" pitchFamily="2" charset="0"/>
                <a:ea typeface="Roboto" pitchFamily="2" charset="0"/>
              </a:defRPr>
            </a:lvl1pPr>
            <a:lvl2pPr>
              <a:defRPr sz="2000">
                <a:solidFill>
                  <a:schemeClr val="tx2">
                    <a:lumMod val="75000"/>
                  </a:schemeClr>
                </a:solidFill>
                <a:latin typeface="Roboto" pitchFamily="2" charset="0"/>
                <a:ea typeface="Roboto" pitchFamily="2" charset="0"/>
              </a:defRPr>
            </a:lvl2pPr>
            <a:lvl3pPr>
              <a:defRPr sz="2000">
                <a:solidFill>
                  <a:schemeClr val="tx2">
                    <a:lumMod val="75000"/>
                  </a:schemeClr>
                </a:solidFill>
                <a:latin typeface="Roboto" pitchFamily="2" charset="0"/>
                <a:ea typeface="Roboto" pitchFamily="2" charset="0"/>
              </a:defRPr>
            </a:lvl3pPr>
            <a:lvl4pPr>
              <a:defRPr sz="2000">
                <a:solidFill>
                  <a:schemeClr val="tx2">
                    <a:lumMod val="75000"/>
                  </a:schemeClr>
                </a:solidFill>
                <a:latin typeface="Roboto" pitchFamily="2" charset="0"/>
                <a:ea typeface="Roboto" pitchFamily="2" charset="0"/>
              </a:defRPr>
            </a:lvl4pPr>
            <a:lvl5pPr>
              <a:defRPr sz="2000">
                <a:solidFill>
                  <a:schemeClr val="tx2">
                    <a:lumMod val="75000"/>
                  </a:schemeClr>
                </a:solidFill>
                <a:latin typeface="Roboto" pitchFamily="2" charset="0"/>
                <a:ea typeface="Roboto" pitchFamily="2"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u numéro de diapositive 5"/>
          <p:cNvSpPr>
            <a:spLocks noGrp="1"/>
          </p:cNvSpPr>
          <p:nvPr>
            <p:ph type="sldNum" sz="quarter" idx="14"/>
          </p:nvPr>
        </p:nvSpPr>
        <p:spPr>
          <a:xfrm>
            <a:off x="11472597" y="6592268"/>
            <a:ext cx="719403" cy="265733"/>
          </a:xfrm>
          <a:prstGeom prst="rect">
            <a:avLst/>
          </a:prstGeom>
        </p:spPr>
        <p:txBody>
          <a:bodyPr/>
          <a:lstStyle>
            <a:lvl1pPr>
              <a:defRPr lang="fr-FR" sz="1200" kern="1200" smtClean="0">
                <a:solidFill>
                  <a:schemeClr val="bg1">
                    <a:lumMod val="65000"/>
                  </a:schemeClr>
                </a:solidFill>
                <a:latin typeface="Roboto" pitchFamily="2" charset="0"/>
                <a:ea typeface="Roboto" pitchFamily="2" charset="0"/>
                <a:cs typeface="+mn-cs"/>
              </a:defRPr>
            </a:lvl1pPr>
          </a:lstStyle>
          <a:p>
            <a:fld id="{E8D7997D-9948-4932-A360-72FE0EC2DF0B}" type="slidenum">
              <a:rPr lang="fr-FR" smtClean="0"/>
              <a:pPr/>
              <a:t>‹N°›</a:t>
            </a:fld>
            <a:endParaRPr lang="fr-FR" dirty="0"/>
          </a:p>
        </p:txBody>
      </p:sp>
      <p:sp>
        <p:nvSpPr>
          <p:cNvPr id="14" name="Espace réservé du pied de page 4"/>
          <p:cNvSpPr>
            <a:spLocks noGrp="1"/>
          </p:cNvSpPr>
          <p:nvPr>
            <p:ph type="ftr" sz="quarter" idx="15"/>
          </p:nvPr>
        </p:nvSpPr>
        <p:spPr>
          <a:xfrm>
            <a:off x="335360" y="6597352"/>
            <a:ext cx="3860800" cy="260648"/>
          </a:xfrm>
          <a:prstGeom prst="rect">
            <a:avLst/>
          </a:prstGeom>
        </p:spPr>
        <p:txBody>
          <a:bodyPr/>
          <a:lstStyle>
            <a:lvl1pPr>
              <a:defRPr sz="1200">
                <a:solidFill>
                  <a:schemeClr val="bg1">
                    <a:lumMod val="65000"/>
                  </a:schemeClr>
                </a:solidFill>
              </a:defRPr>
            </a:lvl1pPr>
          </a:lstStyle>
          <a:p>
            <a:endParaRPr lang="fr-FR" dirty="0"/>
          </a:p>
        </p:txBody>
      </p:sp>
    </p:spTree>
    <p:extLst>
      <p:ext uri="{BB962C8B-B14F-4D97-AF65-F5344CB8AC3E}">
        <p14:creationId xmlns:p14="http://schemas.microsoft.com/office/powerpoint/2010/main" val="420867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intérieur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cstate="print"/>
          <a:srcRect/>
          <a:stretch>
            <a:fillRect/>
          </a:stretch>
        </p:blipFill>
        <p:spPr bwMode="auto">
          <a:xfrm>
            <a:off x="239349" y="332657"/>
            <a:ext cx="6048673" cy="777245"/>
          </a:xfrm>
          <a:prstGeom prst="rect">
            <a:avLst/>
          </a:prstGeom>
          <a:noFill/>
          <a:ln w="9525">
            <a:noFill/>
            <a:miter lim="800000"/>
            <a:headEnd/>
            <a:tailEnd/>
          </a:ln>
          <a:effectLst/>
        </p:spPr>
      </p:pic>
      <p:sp>
        <p:nvSpPr>
          <p:cNvPr id="13" name="Espace réservé du texte 12"/>
          <p:cNvSpPr>
            <a:spLocks noGrp="1"/>
          </p:cNvSpPr>
          <p:nvPr>
            <p:ph type="body" sz="quarter" idx="11" hasCustomPrompt="1"/>
          </p:nvPr>
        </p:nvSpPr>
        <p:spPr>
          <a:xfrm>
            <a:off x="239350" y="745067"/>
            <a:ext cx="4800533" cy="364066"/>
          </a:xfrm>
          <a:prstGeom prst="rect">
            <a:avLst/>
          </a:prstGeom>
        </p:spPr>
        <p:txBody>
          <a:bodyPr anchor="ctr"/>
          <a:lstStyle>
            <a:lvl1pPr>
              <a:buNone/>
              <a:defRPr sz="1400">
                <a:solidFill>
                  <a:schemeClr val="bg1"/>
                </a:solidFill>
                <a:latin typeface="Roboto" pitchFamily="2" charset="0"/>
                <a:ea typeface="Roboto" pitchFamily="2" charset="0"/>
              </a:defRPr>
            </a:lvl1pPr>
          </a:lstStyle>
          <a:p>
            <a:r>
              <a:rPr lang="fr-FR" sz="1400" dirty="0" smtClean="0">
                <a:solidFill>
                  <a:schemeClr val="bg1"/>
                </a:solidFill>
                <a:latin typeface="Roboto" pitchFamily="2" charset="0"/>
              </a:rPr>
              <a:t>Organisateur / présentateur</a:t>
            </a:r>
            <a:endParaRPr lang="fr-FR" sz="1400" dirty="0">
              <a:solidFill>
                <a:schemeClr val="bg1"/>
              </a:solidFill>
              <a:latin typeface="Roboto" pitchFamily="2" charset="0"/>
            </a:endParaRPr>
          </a:p>
        </p:txBody>
      </p:sp>
      <p:sp>
        <p:nvSpPr>
          <p:cNvPr id="14" name="Titre 10"/>
          <p:cNvSpPr txBox="1">
            <a:spLocks/>
          </p:cNvSpPr>
          <p:nvPr userDrawn="1"/>
        </p:nvSpPr>
        <p:spPr>
          <a:xfrm>
            <a:off x="335360" y="1124744"/>
            <a:ext cx="10561173" cy="252000"/>
          </a:xfrm>
          <a:prstGeom prst="rect">
            <a:avLst/>
          </a:prstGeom>
        </p:spPr>
        <p:txBody>
          <a:bodyPr anchor="ctr"/>
          <a:lstStyle>
            <a:lvl1pPr algn="l">
              <a:defRPr sz="1500">
                <a:solidFill>
                  <a:schemeClr val="tx2">
                    <a:lumMod val="75000"/>
                  </a:schemeClr>
                </a:solidFill>
                <a:latin typeface="Roboto" pitchFamily="2" charset="0"/>
                <a:ea typeface="Roboto"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1500" b="0" i="0" u="none" strike="noStrike" kern="1200" cap="none" spc="0" normalizeH="0" baseline="0" noProof="0" dirty="0">
              <a:ln>
                <a:noFill/>
              </a:ln>
              <a:solidFill>
                <a:schemeClr val="tx2">
                  <a:lumMod val="75000"/>
                </a:schemeClr>
              </a:solidFill>
              <a:effectLst/>
              <a:uLnTx/>
              <a:uFillTx/>
              <a:latin typeface="Roboto" pitchFamily="2" charset="0"/>
              <a:ea typeface="Roboto" pitchFamily="2" charset="0"/>
              <a:cs typeface="+mj-cs"/>
            </a:endParaRPr>
          </a:p>
        </p:txBody>
      </p:sp>
      <p:sp>
        <p:nvSpPr>
          <p:cNvPr id="16" name="Espace réservé du texte 15"/>
          <p:cNvSpPr>
            <a:spLocks noGrp="1"/>
          </p:cNvSpPr>
          <p:nvPr>
            <p:ph type="body" sz="quarter" idx="12" hasCustomPrompt="1"/>
          </p:nvPr>
        </p:nvSpPr>
        <p:spPr>
          <a:xfrm>
            <a:off x="1007435" y="476796"/>
            <a:ext cx="10561173" cy="252000"/>
          </a:xfrm>
          <a:prstGeom prst="rect">
            <a:avLst/>
          </a:prstGeom>
        </p:spPr>
        <p:txBody>
          <a:bodyPr anchor="ctr"/>
          <a:lstStyle>
            <a:lvl1pPr marL="0" marR="0" indent="0" algn="l" defTabSz="914400" rtl="0" eaLnBrk="1" fontAlgn="auto" latinLnBrk="0" hangingPunct="1">
              <a:lnSpc>
                <a:spcPct val="100000"/>
              </a:lnSpc>
              <a:spcBef>
                <a:spcPct val="0"/>
              </a:spcBef>
              <a:spcAft>
                <a:spcPts val="0"/>
              </a:spcAft>
              <a:buClrTx/>
              <a:buSzTx/>
              <a:buFontTx/>
              <a:buNone/>
              <a:tabLst/>
              <a:defRPr kumimoji="0" lang="fr-FR" sz="1500" b="0" i="0" u="none" strike="noStrike" kern="1200" cap="none" spc="0" normalizeH="0" baseline="0" noProof="0">
                <a:ln>
                  <a:noFill/>
                </a:ln>
                <a:solidFill>
                  <a:schemeClr val="tx2">
                    <a:lumMod val="75000"/>
                  </a:schemeClr>
                </a:solidFill>
                <a:effectLst/>
                <a:uLnTx/>
                <a:uFillTx/>
                <a:latin typeface="Roboto" pitchFamily="2" charset="0"/>
                <a:ea typeface="Roboto"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smtClean="0">
                <a:ln>
                  <a:noFill/>
                </a:ln>
                <a:solidFill>
                  <a:schemeClr val="tx2">
                    <a:lumMod val="75000"/>
                  </a:schemeClr>
                </a:solidFill>
                <a:effectLst/>
                <a:uLnTx/>
                <a:uFillTx/>
                <a:latin typeface="Roboto" pitchFamily="2" charset="0"/>
                <a:ea typeface="Roboto" pitchFamily="2" charset="0"/>
                <a:cs typeface="+mj-cs"/>
              </a:rPr>
              <a:t>Jour</a:t>
            </a:r>
            <a:r>
              <a:rPr kumimoji="0" lang="fr-FR" sz="1500" b="0" i="0" u="none" strike="noStrike" kern="1200" cap="none" spc="0" normalizeH="0" baseline="0" noProof="0" dirty="0" smtClean="0">
                <a:ln>
                  <a:noFill/>
                </a:ln>
                <a:solidFill>
                  <a:schemeClr val="tx2">
                    <a:lumMod val="75000"/>
                  </a:schemeClr>
                </a:solidFill>
                <a:effectLst/>
                <a:uLnTx/>
                <a:uFillTx/>
                <a:latin typeface="Roboto" pitchFamily="2" charset="0"/>
                <a:ea typeface="Roboto" pitchFamily="2" charset="0"/>
                <a:cs typeface="+mj-cs"/>
              </a:rPr>
              <a:t> Mois Année, Lieu de la réunion</a:t>
            </a:r>
            <a:endParaRPr kumimoji="0" lang="fr-FR" sz="1500" b="0" i="0" u="none" strike="noStrike" kern="1200" cap="none" spc="0" normalizeH="0" baseline="0" noProof="0" dirty="0">
              <a:ln>
                <a:noFill/>
              </a:ln>
              <a:solidFill>
                <a:schemeClr val="tx2">
                  <a:lumMod val="75000"/>
                </a:schemeClr>
              </a:solidFill>
              <a:effectLst/>
              <a:uLnTx/>
              <a:uFillTx/>
              <a:latin typeface="Roboto" pitchFamily="2" charset="0"/>
              <a:ea typeface="Roboto" pitchFamily="2" charset="0"/>
              <a:cs typeface="+mj-cs"/>
            </a:endParaRPr>
          </a:p>
        </p:txBody>
      </p:sp>
      <p:sp>
        <p:nvSpPr>
          <p:cNvPr id="10" name="Espace réservé du contenu 12"/>
          <p:cNvSpPr>
            <a:spLocks noGrp="1"/>
          </p:cNvSpPr>
          <p:nvPr>
            <p:ph sz="quarter" idx="13"/>
          </p:nvPr>
        </p:nvSpPr>
        <p:spPr>
          <a:xfrm>
            <a:off x="335360" y="1341438"/>
            <a:ext cx="11521280" cy="5255914"/>
          </a:xfrm>
          <a:prstGeom prst="rect">
            <a:avLst/>
          </a:prstGeom>
        </p:spPr>
        <p:txBody>
          <a:bodyPr/>
          <a:lstStyle>
            <a:lvl1pPr marL="0" indent="0">
              <a:buNone/>
              <a:defRPr sz="2400">
                <a:solidFill>
                  <a:schemeClr val="tx2">
                    <a:lumMod val="75000"/>
                  </a:schemeClr>
                </a:solidFill>
                <a:latin typeface="Roboto" pitchFamily="2" charset="0"/>
                <a:ea typeface="Roboto" pitchFamily="2" charset="0"/>
              </a:defRPr>
            </a:lvl1pPr>
            <a:lvl2pPr>
              <a:defRPr sz="2400">
                <a:solidFill>
                  <a:schemeClr val="tx2">
                    <a:lumMod val="75000"/>
                  </a:schemeClr>
                </a:solidFill>
                <a:latin typeface="Roboto" pitchFamily="2" charset="0"/>
                <a:ea typeface="Roboto" pitchFamily="2" charset="0"/>
              </a:defRPr>
            </a:lvl2pPr>
            <a:lvl3pPr>
              <a:defRPr sz="2400">
                <a:solidFill>
                  <a:schemeClr val="tx2">
                    <a:lumMod val="75000"/>
                  </a:schemeClr>
                </a:solidFill>
                <a:latin typeface="Roboto" pitchFamily="2" charset="0"/>
                <a:ea typeface="Roboto" pitchFamily="2" charset="0"/>
              </a:defRPr>
            </a:lvl3pPr>
            <a:lvl4pPr>
              <a:defRPr sz="2400">
                <a:solidFill>
                  <a:schemeClr val="tx2">
                    <a:lumMod val="75000"/>
                  </a:schemeClr>
                </a:solidFill>
                <a:latin typeface="Roboto" pitchFamily="2" charset="0"/>
                <a:ea typeface="Roboto" pitchFamily="2" charset="0"/>
              </a:defRPr>
            </a:lvl4pPr>
            <a:lvl5pPr>
              <a:defRPr sz="2400">
                <a:solidFill>
                  <a:schemeClr val="tx2">
                    <a:lumMod val="75000"/>
                  </a:schemeClr>
                </a:solidFill>
                <a:latin typeface="Roboto" pitchFamily="2" charset="0"/>
                <a:ea typeface="Roboto" pitchFamily="2"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Espace réservé du numéro de diapositive 5"/>
          <p:cNvSpPr>
            <a:spLocks noGrp="1"/>
          </p:cNvSpPr>
          <p:nvPr>
            <p:ph type="sldNum" sz="quarter" idx="14"/>
          </p:nvPr>
        </p:nvSpPr>
        <p:spPr>
          <a:xfrm>
            <a:off x="11472597" y="6592268"/>
            <a:ext cx="719403" cy="265733"/>
          </a:xfrm>
          <a:prstGeom prst="rect">
            <a:avLst/>
          </a:prstGeom>
        </p:spPr>
        <p:txBody>
          <a:bodyPr/>
          <a:lstStyle>
            <a:lvl1pPr>
              <a:defRPr lang="fr-FR" sz="1200" kern="1200" smtClean="0">
                <a:solidFill>
                  <a:schemeClr val="bg1">
                    <a:lumMod val="65000"/>
                  </a:schemeClr>
                </a:solidFill>
                <a:latin typeface="Roboto" pitchFamily="2" charset="0"/>
                <a:ea typeface="Roboto" pitchFamily="2" charset="0"/>
                <a:cs typeface="+mn-cs"/>
              </a:defRPr>
            </a:lvl1pPr>
          </a:lstStyle>
          <a:p>
            <a:fld id="{E8D7997D-9948-4932-A360-72FE0EC2DF0B}" type="slidenum">
              <a:rPr lang="fr-FR" smtClean="0"/>
              <a:pPr/>
              <a:t>‹N°›</a:t>
            </a:fld>
            <a:endParaRPr lang="fr-FR" dirty="0"/>
          </a:p>
        </p:txBody>
      </p:sp>
      <p:sp>
        <p:nvSpPr>
          <p:cNvPr id="17" name="Espace réservé du pied de page 4"/>
          <p:cNvSpPr>
            <a:spLocks noGrp="1"/>
          </p:cNvSpPr>
          <p:nvPr>
            <p:ph type="ftr" sz="quarter" idx="15"/>
          </p:nvPr>
        </p:nvSpPr>
        <p:spPr>
          <a:xfrm>
            <a:off x="335360" y="6597352"/>
            <a:ext cx="3860800" cy="260648"/>
          </a:xfrm>
          <a:prstGeom prst="rect">
            <a:avLst/>
          </a:prstGeom>
        </p:spPr>
        <p:txBody>
          <a:bodyPr/>
          <a:lstStyle>
            <a:lvl1pPr>
              <a:defRPr sz="1200">
                <a:solidFill>
                  <a:schemeClr val="bg1">
                    <a:lumMod val="65000"/>
                  </a:schemeClr>
                </a:solidFill>
              </a:defRPr>
            </a:lvl1pPr>
          </a:lstStyle>
          <a:p>
            <a:endParaRPr lang="fr-FR" dirty="0"/>
          </a:p>
        </p:txBody>
      </p:sp>
    </p:spTree>
    <p:extLst>
      <p:ext uri="{BB962C8B-B14F-4D97-AF65-F5344CB8AC3E}">
        <p14:creationId xmlns:p14="http://schemas.microsoft.com/office/powerpoint/2010/main" val="328872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6BF380A-4ABE-4FC2-A058-229FB9706152}"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59823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669EE27C-23A3-4BE8-9449-380B3759C0B3}" type="datetime1">
              <a:rPr lang="en-US" smtClean="0"/>
              <a:t>11/6/2020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2353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21BA1B69-0ED1-4BC7-B414-817C249CA816}" type="datetime1">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96781014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E5708BE-617A-4533-974A-04747DB3E836}" type="datetime1">
              <a:rPr lang="en-US" smtClean="0"/>
              <a:t>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29795957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0F9F4B0-850E-44CC-A838-09326DACF513}" type="datetime1">
              <a:rPr lang="en-US" smtClean="0"/>
              <a:t>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7076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9BE9C-B136-4AF9-837C-1EBF22B7CBAB}" type="datetime1">
              <a:rPr lang="en-US" smtClean="0"/>
              <a:t>11/6/2020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7082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FC9BCFD0-458C-4D9E-8201-28B04CBB7FE8}" type="datetime1">
              <a:rPr lang="en-US" smtClean="0"/>
              <a:t>11/6/2020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775521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4EA8A69D-01E2-4BC0-8EBB-FF77581B4D29}" type="datetime1">
              <a:rPr lang="en-US" smtClean="0"/>
              <a:t>11/6/2020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42144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7D7804E-4C7E-445B-9BDF-606B642CAE6C}" type="datetime1">
              <a:rPr lang="en-US" smtClean="0"/>
              <a:t>11/6/2020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75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emf"/><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9.png"/><Relationship Id="rId5" Type="http://schemas.openxmlformats.org/officeDocument/2006/relationships/diagramQuickStyle" Target="../diagrams/quickStyle5.xml"/><Relationship Id="rId10" Type="http://schemas.openxmlformats.org/officeDocument/2006/relationships/image" Target="../media/image18.png"/><Relationship Id="rId4" Type="http://schemas.openxmlformats.org/officeDocument/2006/relationships/diagramLayout" Target="../diagrams/layout5.xml"/><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3.pn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4.emf"/><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carto.droitauvelo.org/#15/50.6285/3.0613/couleur-veloroute-amenagements_cyclables" TargetMode="Externa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droitauvelo.org/La-carte-de-cyclabilite-des-Hauts-de-France"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www.ecomobilite.org/FTP/boiteOutilsPDES/carto%20en%20coll%c3%a8ges_tuto_carte.docx"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hyperlink" Target="https://umap.openstreetmap.fr/fr/"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contact@ecomobilite.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www.ecomobilite.org/Boite-a-outils-PD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sebastien.fougnie@bethunebruay.fr" TargetMode="External"/><Relationship Id="rId2" Type="http://schemas.openxmlformats.org/officeDocument/2006/relationships/hyperlink" Target="mailto:desbonnets.Aline@pasdecalais.fr" TargetMode="External"/><Relationship Id="rId1" Type="http://schemas.openxmlformats.org/officeDocument/2006/relationships/slideLayout" Target="../slideLayouts/slideLayout2.xml"/><Relationship Id="rId5" Type="http://schemas.openxmlformats.org/officeDocument/2006/relationships/hyperlink" Target="mailto:bethune@droitauvelo.org" TargetMode="External"/><Relationship Id="rId4" Type="http://schemas.openxmlformats.org/officeDocument/2006/relationships/hyperlink" Target="mailto:jsalome@smtag.f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www.drealnpdc.fr/limesurvey/index.php?sid=66541&amp;lang=f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4538731" y="1806120"/>
            <a:ext cx="7150680" cy="387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ctr">
              <a:lnSpc>
                <a:spcPct val="120000"/>
              </a:lnSpc>
              <a:spcBef>
                <a:spcPts val="3234"/>
              </a:spcBef>
            </a:pPr>
            <a:r>
              <a:rPr lang="fr-FR" sz="4220" b="1" strike="noStrike" spc="-1" dirty="0">
                <a:solidFill>
                  <a:srgbClr val="7030A0"/>
                </a:solidFill>
              </a:rPr>
              <a:t>FORMATION </a:t>
            </a:r>
            <a:r>
              <a:rPr lang="fr-FR" sz="4220" b="1" strike="noStrike" spc="-1" dirty="0" smtClean="0">
                <a:solidFill>
                  <a:srgbClr val="7030A0"/>
                </a:solidFill>
              </a:rPr>
              <a:t>2 </a:t>
            </a:r>
          </a:p>
          <a:p>
            <a:pPr algn="ctr">
              <a:lnSpc>
                <a:spcPct val="120000"/>
              </a:lnSpc>
              <a:spcBef>
                <a:spcPts val="3234"/>
              </a:spcBef>
            </a:pPr>
            <a:r>
              <a:rPr lang="fr-FR" sz="4220" b="1" strike="noStrike" spc="-1" dirty="0" smtClean="0">
                <a:solidFill>
                  <a:srgbClr val="7030A0"/>
                </a:solidFill>
              </a:rPr>
              <a:t>Plan </a:t>
            </a:r>
            <a:r>
              <a:rPr lang="fr-FR" sz="4220" b="1" strike="noStrike" spc="-1" dirty="0">
                <a:solidFill>
                  <a:srgbClr val="7030A0"/>
                </a:solidFill>
              </a:rPr>
              <a:t>de déplacement établissement scolaire (PDES)</a:t>
            </a:r>
            <a:r>
              <a:rPr b="1" dirty="0"/>
              <a:t/>
            </a:r>
            <a:br>
              <a:rPr b="1" dirty="0"/>
            </a:br>
            <a:endParaRPr lang="fr-FR" sz="4220" b="1" strike="noStrike" spc="-1" dirty="0"/>
          </a:p>
          <a:p>
            <a:pPr algn="ctr">
              <a:lnSpc>
                <a:spcPct val="120000"/>
              </a:lnSpc>
            </a:pPr>
            <a:r>
              <a:rPr lang="fr-FR" sz="3100" b="1" strike="noStrike" spc="-1" dirty="0" smtClean="0">
                <a:solidFill>
                  <a:srgbClr val="7030A0"/>
                </a:solidFill>
              </a:rPr>
              <a:t>09 novembre </a:t>
            </a:r>
            <a:r>
              <a:rPr lang="fr-FR" sz="3100" b="1" strike="noStrike" spc="-1" dirty="0">
                <a:solidFill>
                  <a:srgbClr val="7030A0"/>
                </a:solidFill>
              </a:rPr>
              <a:t>2020</a:t>
            </a:r>
            <a:endParaRPr lang="fr-FR" sz="3100" b="1" strike="noStrike" spc="-1" dirty="0"/>
          </a:p>
          <a:p>
            <a:pPr algn="ctr">
              <a:lnSpc>
                <a:spcPct val="120000"/>
              </a:lnSpc>
            </a:pPr>
            <a:r>
              <a:rPr lang="fr-FR" sz="3100" b="1" strike="noStrike" spc="-1" dirty="0">
                <a:solidFill>
                  <a:srgbClr val="7030A0"/>
                </a:solidFill>
              </a:rPr>
              <a:t>VIRTUEL</a:t>
            </a:r>
            <a:endParaRPr lang="fr-FR" sz="3100" b="1" strike="noStrike" spc="-1" dirty="0"/>
          </a:p>
        </p:txBody>
      </p:sp>
      <p:sp>
        <p:nvSpPr>
          <p:cNvPr id="212" name="CustomShape 2"/>
          <p:cNvSpPr/>
          <p:nvPr/>
        </p:nvSpPr>
        <p:spPr>
          <a:xfrm>
            <a:off x="8352000" y="6129000"/>
            <a:ext cx="128880" cy="18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100B7AD-8F54-4C1D-B02F-8503237D0822}" type="slidenum">
              <a:rPr lang="fr-FR" sz="1200" b="0" strike="noStrike" spc="-1">
                <a:solidFill>
                  <a:srgbClr val="66C1BF"/>
                </a:solidFill>
                <a:latin typeface="Trebuchet MS"/>
                <a:ea typeface="Trebuchet MS"/>
              </a:rPr>
              <a:t>1</a:t>
            </a:fld>
            <a:endParaRPr lang="fr-FR" sz="1200" b="0" strike="noStrike" spc="-1">
              <a:latin typeface="Arial"/>
            </a:endParaRPr>
          </a:p>
        </p:txBody>
      </p:sp>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91" y="1362600"/>
            <a:ext cx="3736240" cy="4095900"/>
          </a:xfrm>
          <a:prstGeom prst="rect">
            <a:avLst/>
          </a:prstGeom>
          <a:noFill/>
          <a:ln>
            <a:noFill/>
          </a:ln>
        </p:spPr>
      </p:pic>
      <p:sp>
        <p:nvSpPr>
          <p:cNvPr id="2" name="Espace réservé du numéro de diapositive 1"/>
          <p:cNvSpPr>
            <a:spLocks noGrp="1"/>
          </p:cNvSpPr>
          <p:nvPr>
            <p:ph type="sldNum" sz="quarter" idx="12"/>
          </p:nvPr>
        </p:nvSpPr>
        <p:spPr/>
        <p:txBody>
          <a:bodyPr/>
          <a:lstStyle/>
          <a:p>
            <a:fld id="{71766878-3199-4EAB-94E7-2D6D11070E14}" type="slidenum">
              <a:rPr lang="en-US" smtClean="0"/>
              <a:t>1</a:t>
            </a:fld>
            <a:endParaRPr lang="en-US" dirty="0"/>
          </a:p>
        </p:txBody>
      </p:sp>
    </p:spTree>
    <p:extLst>
      <p:ext uri="{BB962C8B-B14F-4D97-AF65-F5344CB8AC3E}">
        <p14:creationId xmlns:p14="http://schemas.microsoft.com/office/powerpoint/2010/main" val="32448857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191" y="382385"/>
            <a:ext cx="10178322" cy="1492132"/>
          </a:xfrm>
        </p:spPr>
        <p:txBody>
          <a:bodyPr>
            <a:normAutofit/>
          </a:bodyPr>
          <a:lstStyle/>
          <a:p>
            <a:r>
              <a:rPr lang="fr-FR" sz="3600" dirty="0">
                <a:solidFill>
                  <a:srgbClr val="66C1BF"/>
                </a:solidFill>
              </a:rPr>
              <a:t>Organisation de la gouvernance</a:t>
            </a:r>
          </a:p>
        </p:txBody>
      </p:sp>
      <p:sp>
        <p:nvSpPr>
          <p:cNvPr id="3" name="Espace réservé du contenu 2"/>
          <p:cNvSpPr>
            <a:spLocks noGrp="1"/>
          </p:cNvSpPr>
          <p:nvPr>
            <p:ph idx="1"/>
          </p:nvPr>
        </p:nvSpPr>
        <p:spPr>
          <a:xfrm>
            <a:off x="490885" y="1323418"/>
            <a:ext cx="5397600" cy="4908884"/>
          </a:xfrm>
        </p:spPr>
        <p:txBody>
          <a:bodyPr>
            <a:normAutofit fontScale="92500" lnSpcReduction="20000"/>
          </a:bodyPr>
          <a:lstStyle/>
          <a:p>
            <a:pPr marL="0" indent="0">
              <a:buNone/>
            </a:pPr>
            <a:endParaRPr lang="fr-FR" sz="2400" b="1" dirty="0">
              <a:solidFill>
                <a:schemeClr val="accent5"/>
              </a:solidFill>
            </a:endParaRPr>
          </a:p>
          <a:p>
            <a:pPr lvl="1"/>
            <a:r>
              <a:rPr lang="fr-FR" sz="2000" dirty="0"/>
              <a:t>Mettre en place un </a:t>
            </a:r>
            <a:r>
              <a:rPr lang="fr-FR" sz="2000" b="1" dirty="0" smtClean="0">
                <a:solidFill>
                  <a:schemeClr val="tx2"/>
                </a:solidFill>
              </a:rPr>
              <a:t>comité </a:t>
            </a:r>
            <a:r>
              <a:rPr lang="fr-FR" sz="2000" b="1" dirty="0">
                <a:solidFill>
                  <a:schemeClr val="tx2"/>
                </a:solidFill>
              </a:rPr>
              <a:t>de </a:t>
            </a:r>
            <a:r>
              <a:rPr lang="fr-FR" sz="2000" b="1" dirty="0" smtClean="0">
                <a:solidFill>
                  <a:schemeClr val="tx2"/>
                </a:solidFill>
              </a:rPr>
              <a:t>pilotage </a:t>
            </a:r>
            <a:r>
              <a:rPr lang="fr-FR" sz="2000" dirty="0" smtClean="0"/>
              <a:t>et le mobiliser à chaque étape du PDES (lancement / diagnostic / plan d’actions)</a:t>
            </a:r>
          </a:p>
          <a:p>
            <a:pPr marL="457200" lvl="1" indent="0">
              <a:buNone/>
            </a:pPr>
            <a:endParaRPr lang="fr-FR" sz="2000" dirty="0"/>
          </a:p>
          <a:p>
            <a:pPr lvl="1"/>
            <a:r>
              <a:rPr lang="fr-FR" sz="2000" b="1" dirty="0">
                <a:solidFill>
                  <a:schemeClr val="tx2"/>
                </a:solidFill>
              </a:rPr>
              <a:t>Informer</a:t>
            </a:r>
            <a:r>
              <a:rPr lang="fr-FR" sz="2000" dirty="0"/>
              <a:t> les parties prenantes du </a:t>
            </a:r>
            <a:r>
              <a:rPr lang="fr-FR" sz="2000" dirty="0" smtClean="0"/>
              <a:t>projet</a:t>
            </a:r>
          </a:p>
          <a:p>
            <a:pPr marL="457200" lvl="1" indent="0">
              <a:buNone/>
            </a:pPr>
            <a:endParaRPr lang="fr-FR" sz="2000" dirty="0"/>
          </a:p>
          <a:p>
            <a:pPr lvl="1"/>
            <a:r>
              <a:rPr lang="fr-FR" sz="2000" dirty="0"/>
              <a:t>Possibilité de </a:t>
            </a:r>
            <a:r>
              <a:rPr lang="fr-FR" sz="2000" b="1" dirty="0">
                <a:solidFill>
                  <a:schemeClr val="tx2"/>
                </a:solidFill>
              </a:rPr>
              <a:t>s’appuyer sur une instance </a:t>
            </a:r>
            <a:r>
              <a:rPr lang="fr-FR" sz="2000" dirty="0"/>
              <a:t>déjà existante (ex : </a:t>
            </a:r>
            <a:r>
              <a:rPr lang="fr-FR" sz="2000" dirty="0" smtClean="0"/>
              <a:t>conseil de vie collégienne)</a:t>
            </a:r>
            <a:endParaRPr lang="fr-FR" sz="2000" dirty="0"/>
          </a:p>
          <a:p>
            <a:pPr marL="457200" lvl="1" indent="0">
              <a:buNone/>
            </a:pPr>
            <a:endParaRPr lang="fr-FR" sz="2000" dirty="0"/>
          </a:p>
          <a:p>
            <a:pPr lvl="1"/>
            <a:r>
              <a:rPr lang="fr-FR" sz="2000" dirty="0"/>
              <a:t>Définir un </a:t>
            </a:r>
            <a:r>
              <a:rPr lang="fr-FR" sz="2000" b="1" dirty="0">
                <a:solidFill>
                  <a:schemeClr val="tx2"/>
                </a:solidFill>
              </a:rPr>
              <a:t>planning</a:t>
            </a:r>
            <a:r>
              <a:rPr lang="fr-FR" sz="2000" dirty="0"/>
              <a:t> de mise en place</a:t>
            </a:r>
            <a:r>
              <a:rPr lang="fr-FR" sz="2000" dirty="0">
                <a:solidFill>
                  <a:srgbClr val="C00000"/>
                </a:solidFill>
              </a:rPr>
              <a:t> </a:t>
            </a:r>
          </a:p>
          <a:p>
            <a:pPr marL="457200" lvl="1" indent="0">
              <a:buNone/>
            </a:pPr>
            <a:endParaRPr lang="fr-FR" sz="2000" dirty="0">
              <a:solidFill>
                <a:srgbClr val="C00000"/>
              </a:solidFill>
            </a:endParaRPr>
          </a:p>
          <a:p>
            <a:pPr lvl="1"/>
            <a:r>
              <a:rPr lang="fr-FR" sz="2000" dirty="0"/>
              <a:t>Organiser le </a:t>
            </a:r>
            <a:r>
              <a:rPr lang="fr-FR" sz="2000" b="1" dirty="0">
                <a:solidFill>
                  <a:schemeClr val="tx2"/>
                </a:solidFill>
              </a:rPr>
              <a:t>plan de communication </a:t>
            </a:r>
            <a:r>
              <a:rPr lang="fr-FR" sz="2000" dirty="0"/>
              <a:t>et les </a:t>
            </a:r>
            <a:r>
              <a:rPr lang="fr-FR" sz="2000" b="1" dirty="0">
                <a:solidFill>
                  <a:schemeClr val="tx2"/>
                </a:solidFill>
              </a:rPr>
              <a:t>temps forts </a:t>
            </a:r>
            <a:r>
              <a:rPr lang="fr-FR" sz="2000" dirty="0"/>
              <a:t>de la </a:t>
            </a:r>
            <a:r>
              <a:rPr lang="fr-FR" sz="2000" dirty="0" smtClean="0"/>
              <a:t>démarche (ex : semaine de la mobilité, challenge mobilité)</a:t>
            </a:r>
            <a:endParaRPr lang="fr-FR" sz="2000" dirty="0"/>
          </a:p>
          <a:p>
            <a:pPr marL="0" lvl="0" indent="0">
              <a:buNone/>
            </a:pPr>
            <a:endParaRPr lang="fr-FR"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me 4"/>
          <p:cNvGraphicFramePr/>
          <p:nvPr>
            <p:extLst>
              <p:ext uri="{D42A27DB-BD31-4B8C-83A1-F6EECF244321}">
                <p14:modId xmlns:p14="http://schemas.microsoft.com/office/powerpoint/2010/main" val="3025247005"/>
              </p:ext>
            </p:extLst>
          </p:nvPr>
        </p:nvGraphicFramePr>
        <p:xfrm>
          <a:off x="6005495" y="1322372"/>
          <a:ext cx="5387008" cy="4909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6313420" y="1435412"/>
            <a:ext cx="5079083" cy="369332"/>
          </a:xfrm>
          <a:prstGeom prst="rect">
            <a:avLst/>
          </a:prstGeom>
        </p:spPr>
        <p:txBody>
          <a:bodyPr wrap="none">
            <a:spAutoFit/>
          </a:bodyPr>
          <a:lstStyle/>
          <a:p>
            <a:r>
              <a:rPr lang="fr-FR" b="1" dirty="0">
                <a:solidFill>
                  <a:srgbClr val="E30613"/>
                </a:solidFill>
              </a:rPr>
              <a:t>Les acteurs à associer au comité de pilotage </a:t>
            </a:r>
          </a:p>
        </p:txBody>
      </p:sp>
      <p:sp>
        <p:nvSpPr>
          <p:cNvPr id="7" name="Espace réservé du numéro de diapositive 6"/>
          <p:cNvSpPr>
            <a:spLocks noGrp="1"/>
          </p:cNvSpPr>
          <p:nvPr>
            <p:ph type="sldNum" sz="quarter" idx="12"/>
          </p:nvPr>
        </p:nvSpPr>
        <p:spPr/>
        <p:txBody>
          <a:bodyPr/>
          <a:lstStyle/>
          <a:p>
            <a:fld id="{71766878-3199-4EAB-94E7-2D6D11070E14}" type="slidenum">
              <a:rPr lang="en-US" smtClean="0"/>
              <a:t>10</a:t>
            </a:fld>
            <a:endParaRPr lang="en-US" dirty="0"/>
          </a:p>
        </p:txBody>
      </p:sp>
    </p:spTree>
    <p:extLst>
      <p:ext uri="{BB962C8B-B14F-4D97-AF65-F5344CB8AC3E}">
        <p14:creationId xmlns:p14="http://schemas.microsoft.com/office/powerpoint/2010/main" val="18002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57757" y="80935"/>
            <a:ext cx="10178322" cy="947651"/>
          </a:xfrm>
        </p:spPr>
        <p:txBody>
          <a:bodyPr>
            <a:normAutofit/>
          </a:bodyPr>
          <a:lstStyle/>
          <a:p>
            <a:r>
              <a:rPr lang="fr-FR" sz="4400" dirty="0" smtClean="0">
                <a:solidFill>
                  <a:srgbClr val="66CBBA"/>
                </a:solidFill>
              </a:rPr>
              <a:t>Territoire &amp; acteurs</a:t>
            </a:r>
            <a:endParaRPr lang="fr-FR" sz="4400" dirty="0">
              <a:solidFill>
                <a:srgbClr val="66CBBA"/>
              </a:solidFill>
            </a:endParaRPr>
          </a:p>
        </p:txBody>
      </p:sp>
      <p:graphicFrame>
        <p:nvGraphicFramePr>
          <p:cNvPr id="5" name="Diagramme 4"/>
          <p:cNvGraphicFramePr/>
          <p:nvPr>
            <p:extLst/>
          </p:nvPr>
        </p:nvGraphicFramePr>
        <p:xfrm>
          <a:off x="2353547" y="1028586"/>
          <a:ext cx="7400054" cy="572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748" y="1079386"/>
            <a:ext cx="880601" cy="880601"/>
          </a:xfrm>
          <a:prstGeom prst="rect">
            <a:avLst/>
          </a:prstGeom>
        </p:spPr>
      </p:pic>
      <p:sp>
        <p:nvSpPr>
          <p:cNvPr id="3" name="ZoneTexte 2"/>
          <p:cNvSpPr txBox="1"/>
          <p:nvPr/>
        </p:nvSpPr>
        <p:spPr>
          <a:xfrm>
            <a:off x="3143787" y="418130"/>
            <a:ext cx="1553818" cy="369332"/>
          </a:xfrm>
          <a:prstGeom prst="rect">
            <a:avLst/>
          </a:prstGeom>
          <a:noFill/>
        </p:spPr>
        <p:txBody>
          <a:bodyPr wrap="square" rtlCol="0">
            <a:spAutoFit/>
          </a:bodyPr>
          <a:lstStyle/>
          <a:p>
            <a:r>
              <a:rPr lang="fr-FR" dirty="0" smtClean="0">
                <a:solidFill>
                  <a:srgbClr val="009A9B"/>
                </a:solidFill>
              </a:rPr>
              <a:t>Compétences</a:t>
            </a:r>
            <a:endParaRPr lang="fr-FR" dirty="0">
              <a:solidFill>
                <a:srgbClr val="009A9B"/>
              </a:solidFill>
            </a:endParaRPr>
          </a:p>
        </p:txBody>
      </p:sp>
      <p:sp>
        <p:nvSpPr>
          <p:cNvPr id="9" name="ZoneTexte 8"/>
          <p:cNvSpPr txBox="1"/>
          <p:nvPr/>
        </p:nvSpPr>
        <p:spPr>
          <a:xfrm>
            <a:off x="1600048" y="418130"/>
            <a:ext cx="1553818" cy="369332"/>
          </a:xfrm>
          <a:prstGeom prst="rect">
            <a:avLst/>
          </a:prstGeom>
          <a:noFill/>
        </p:spPr>
        <p:txBody>
          <a:bodyPr wrap="square" rtlCol="0">
            <a:spAutoFit/>
          </a:bodyPr>
          <a:lstStyle/>
          <a:p>
            <a:r>
              <a:rPr lang="fr-FR" dirty="0" smtClean="0">
                <a:solidFill>
                  <a:srgbClr val="E30613"/>
                </a:solidFill>
              </a:rPr>
              <a:t>Collectivité</a:t>
            </a:r>
            <a:endParaRPr lang="fr-FR" dirty="0">
              <a:solidFill>
                <a:srgbClr val="E30613"/>
              </a:solidFill>
            </a:endParaRPr>
          </a:p>
        </p:txBody>
      </p:sp>
      <p:pic>
        <p:nvPicPr>
          <p:cNvPr id="10" name="Image 9"/>
          <p:cNvPicPr>
            <a:picLocks noChangeAspect="1"/>
          </p:cNvPicPr>
          <p:nvPr/>
        </p:nvPicPr>
        <p:blipFill>
          <a:blip r:embed="rId9"/>
          <a:stretch>
            <a:fillRect/>
          </a:stretch>
        </p:blipFill>
        <p:spPr>
          <a:xfrm>
            <a:off x="10067489" y="787462"/>
            <a:ext cx="1692698" cy="6070538"/>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629" y="4690948"/>
            <a:ext cx="1310833" cy="314395"/>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700" y="3541530"/>
            <a:ext cx="1120693" cy="363768"/>
          </a:xfrm>
          <a:prstGeom prst="rect">
            <a:avLst/>
          </a:prstGeom>
        </p:spPr>
      </p:pic>
      <p:pic>
        <p:nvPicPr>
          <p:cNvPr id="19" name="Imag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395" y="5632685"/>
            <a:ext cx="1215764" cy="298481"/>
          </a:xfrm>
          <a:prstGeom prst="rect">
            <a:avLst/>
          </a:prstGeom>
        </p:spPr>
      </p:pic>
      <p:pic>
        <p:nvPicPr>
          <p:cNvPr id="20" name="Imag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675" y="6101361"/>
            <a:ext cx="1131718" cy="457147"/>
          </a:xfrm>
          <a:prstGeom prst="rect">
            <a:avLst/>
          </a:prstGeom>
        </p:spPr>
      </p:pic>
      <p:pic>
        <p:nvPicPr>
          <p:cNvPr id="13" name="Imag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9759" y="2445363"/>
            <a:ext cx="1174400" cy="467711"/>
          </a:xfrm>
          <a:prstGeom prst="rect">
            <a:avLst/>
          </a:prstGeom>
        </p:spPr>
      </p:pic>
    </p:spTree>
    <p:extLst>
      <p:ext uri="{BB962C8B-B14F-4D97-AF65-F5344CB8AC3E}">
        <p14:creationId xmlns:p14="http://schemas.microsoft.com/office/powerpoint/2010/main" val="717462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643405"/>
            <a:ext cx="3238696" cy="45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251678" y="18884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2400" dirty="0" smtClean="0">
                <a:solidFill>
                  <a:srgbClr val="66C1BF"/>
                </a:solidFill>
              </a:rPr>
              <a:t>Pour répondre à </a:t>
            </a:r>
          </a:p>
          <a:p>
            <a:r>
              <a:rPr lang="fr-FR" sz="2400" dirty="0" smtClean="0">
                <a:solidFill>
                  <a:srgbClr val="66C1BF"/>
                </a:solidFill>
              </a:rPr>
              <a:t>ces questions : </a:t>
            </a:r>
          </a:p>
          <a:p>
            <a:r>
              <a:rPr lang="fr-FR" sz="3600" dirty="0" smtClean="0">
                <a:solidFill>
                  <a:srgbClr val="66C1BF"/>
                </a:solidFill>
              </a:rPr>
              <a:t>2 axes d’analyse : </a:t>
            </a:r>
            <a:endParaRPr lang="fr-FR" sz="3600" dirty="0">
              <a:solidFill>
                <a:srgbClr val="66C1BF"/>
              </a:solidFill>
            </a:endParaRPr>
          </a:p>
        </p:txBody>
      </p:sp>
      <p:graphicFrame>
        <p:nvGraphicFramePr>
          <p:cNvPr id="9" name="Diagramme 8"/>
          <p:cNvGraphicFramePr/>
          <p:nvPr>
            <p:extLst>
              <p:ext uri="{D42A27DB-BD31-4B8C-83A1-F6EECF244321}">
                <p14:modId xmlns:p14="http://schemas.microsoft.com/office/powerpoint/2010/main" val="3719370324"/>
              </p:ext>
            </p:extLst>
          </p:nvPr>
        </p:nvGraphicFramePr>
        <p:xfrm>
          <a:off x="5360503" y="188843"/>
          <a:ext cx="6377609" cy="6559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Espace réservé du numéro de diapositive 1"/>
          <p:cNvSpPr>
            <a:spLocks noGrp="1"/>
          </p:cNvSpPr>
          <p:nvPr>
            <p:ph type="sldNum" sz="quarter" idx="12"/>
          </p:nvPr>
        </p:nvSpPr>
        <p:spPr/>
        <p:txBody>
          <a:bodyPr/>
          <a:lstStyle/>
          <a:p>
            <a:fld id="{71766878-3199-4EAB-94E7-2D6D11070E14}" type="slidenum">
              <a:rPr lang="en-US" smtClean="0"/>
              <a:t>12</a:t>
            </a:fld>
            <a:endParaRPr lang="en-US" dirty="0"/>
          </a:p>
        </p:txBody>
      </p:sp>
    </p:spTree>
    <p:extLst>
      <p:ext uri="{BB962C8B-B14F-4D97-AF65-F5344CB8AC3E}">
        <p14:creationId xmlns:p14="http://schemas.microsoft.com/office/powerpoint/2010/main" val="4010326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2"/>
            <a:ext cx="10178322" cy="2030156"/>
          </a:xfrm>
        </p:spPr>
        <p:txBody>
          <a:bodyPr/>
          <a:lstStyle/>
          <a:p>
            <a:pPr marL="342900" indent="-342900" algn="just">
              <a:buFontTx/>
              <a:buChar char="-"/>
            </a:pPr>
            <a:r>
              <a:rPr lang="fr-FR" b="1" dirty="0">
                <a:solidFill>
                  <a:srgbClr val="66C1BF"/>
                </a:solidFill>
              </a:rPr>
              <a:t>Enquête élèves </a:t>
            </a:r>
            <a:r>
              <a:rPr lang="fr-FR" b="1" dirty="0" smtClean="0">
                <a:solidFill>
                  <a:srgbClr val="66C1BF"/>
                </a:solidFill>
              </a:rPr>
              <a:t>/ parents / personnel </a:t>
            </a:r>
            <a:r>
              <a:rPr lang="fr-FR" dirty="0" smtClean="0">
                <a:solidFill>
                  <a:schemeClr val="accent6"/>
                </a:solidFill>
              </a:rPr>
              <a:t>sur </a:t>
            </a:r>
            <a:r>
              <a:rPr lang="fr-FR" dirty="0">
                <a:solidFill>
                  <a:schemeClr val="accent6"/>
                </a:solidFill>
              </a:rPr>
              <a:t>leurs pratiques modales ; leurs représentations et souhaits. </a:t>
            </a: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pic>
        <p:nvPicPr>
          <p:cNvPr id="7" name="Image 6"/>
          <p:cNvPicPr>
            <a:picLocks noChangeAspect="1"/>
          </p:cNvPicPr>
          <p:nvPr/>
        </p:nvPicPr>
        <p:blipFill>
          <a:blip r:embed="rId2"/>
          <a:stretch>
            <a:fillRect/>
          </a:stretch>
        </p:blipFill>
        <p:spPr>
          <a:xfrm>
            <a:off x="9408992" y="3320128"/>
            <a:ext cx="1827044" cy="2569555"/>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stretch>
            <a:fillRect/>
          </a:stretch>
        </p:blipFill>
        <p:spPr>
          <a:xfrm>
            <a:off x="7472369" y="3344305"/>
            <a:ext cx="1781479" cy="257770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126985" y="1675839"/>
            <a:ext cx="4736230" cy="1908215"/>
          </a:xfrm>
          <a:prstGeom prst="rect">
            <a:avLst/>
          </a:prstGeom>
        </p:spPr>
        <p:txBody>
          <a:bodyPr wrap="square">
            <a:spAutoFit/>
          </a:bodyPr>
          <a:lstStyle/>
          <a:p>
            <a:pPr lvl="1" algn="just"/>
            <a:r>
              <a:rPr lang="fr-FR" sz="2000" dirty="0">
                <a:solidFill>
                  <a:schemeClr val="accent6"/>
                </a:solidFill>
              </a:rPr>
              <a:t>Action phare du diagnostic, l’enquête de mobilité parent et enfant permet d’établir un panorama précis et </a:t>
            </a:r>
            <a:r>
              <a:rPr lang="fr-FR" sz="2000" dirty="0" smtClean="0">
                <a:solidFill>
                  <a:schemeClr val="accent6"/>
                </a:solidFill>
              </a:rPr>
              <a:t>fiable de </a:t>
            </a:r>
            <a:r>
              <a:rPr lang="fr-FR" sz="2000" dirty="0">
                <a:solidFill>
                  <a:schemeClr val="accent6"/>
                </a:solidFill>
              </a:rPr>
              <a:t>la </a:t>
            </a:r>
            <a:r>
              <a:rPr lang="fr-FR" sz="2000" dirty="0" smtClean="0">
                <a:solidFill>
                  <a:schemeClr val="accent6"/>
                </a:solidFill>
              </a:rPr>
              <a:t>mobilité</a:t>
            </a:r>
          </a:p>
          <a:p>
            <a:pPr lvl="1" algn="just"/>
            <a:endParaRPr lang="fr-FR" sz="2000" dirty="0">
              <a:solidFill>
                <a:schemeClr val="accent6"/>
              </a:solidFill>
            </a:endParaRPr>
          </a:p>
          <a:p>
            <a:pPr lvl="1" algn="just"/>
            <a:r>
              <a:rPr lang="fr-FR" dirty="0" smtClean="0">
                <a:solidFill>
                  <a:schemeClr val="accent6"/>
                </a:solidFill>
              </a:rPr>
              <a:t> </a:t>
            </a:r>
            <a:endParaRPr lang="fr-FR" dirty="0">
              <a:solidFill>
                <a:schemeClr val="accent6"/>
              </a:solidFill>
            </a:endParaRP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13</a:t>
            </a:fld>
            <a:endParaRPr lang="en-US" dirty="0"/>
          </a:p>
        </p:txBody>
      </p:sp>
      <p:sp>
        <p:nvSpPr>
          <p:cNvPr id="5" name="Rectangle 4"/>
          <p:cNvSpPr/>
          <p:nvPr/>
        </p:nvSpPr>
        <p:spPr>
          <a:xfrm>
            <a:off x="5863215" y="1647029"/>
            <a:ext cx="5685119" cy="1323439"/>
          </a:xfrm>
          <a:prstGeom prst="rect">
            <a:avLst/>
          </a:prstGeom>
        </p:spPr>
        <p:txBody>
          <a:bodyPr wrap="square">
            <a:spAutoFit/>
          </a:bodyPr>
          <a:lstStyle/>
          <a:p>
            <a:pPr lvl="1" algn="just"/>
            <a:r>
              <a:rPr lang="fr-FR" sz="2000" dirty="0" smtClean="0">
                <a:solidFill>
                  <a:schemeClr val="accent6"/>
                </a:solidFill>
              </a:rPr>
              <a:t>3 versions de l’enquête déplacement :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élève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parents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personnel. </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1436329" y="3205878"/>
            <a:ext cx="5116075" cy="2459287"/>
          </a:xfrm>
          <a:prstGeom prst="rect">
            <a:avLst/>
          </a:prstGeom>
        </p:spPr>
      </p:pic>
      <p:sp>
        <p:nvSpPr>
          <p:cNvPr id="11" name="Rectangle 10"/>
          <p:cNvSpPr/>
          <p:nvPr/>
        </p:nvSpPr>
        <p:spPr>
          <a:xfrm>
            <a:off x="6941127" y="6021736"/>
            <a:ext cx="4294909" cy="707886"/>
          </a:xfrm>
          <a:prstGeom prst="rect">
            <a:avLst/>
          </a:prstGeom>
        </p:spPr>
        <p:txBody>
          <a:bodyPr wrap="square">
            <a:spAutoFit/>
          </a:bodyPr>
          <a:lstStyle/>
          <a:p>
            <a:pPr lvl="1" algn="just"/>
            <a:r>
              <a:rPr lang="fr-FR" sz="2000" dirty="0" smtClean="0">
                <a:solidFill>
                  <a:schemeClr val="accent6"/>
                </a:solidFill>
              </a:rPr>
              <a:t>La version papier reste disponible dans votre kit référent. </a:t>
            </a:r>
            <a:endParaRPr lang="fr-FR" sz="2000" dirty="0">
              <a:solidFill>
                <a:schemeClr val="accent6"/>
              </a:solidFill>
            </a:endParaRPr>
          </a:p>
        </p:txBody>
      </p:sp>
      <p:sp>
        <p:nvSpPr>
          <p:cNvPr id="12" name="Rectangle 11"/>
          <p:cNvSpPr/>
          <p:nvPr/>
        </p:nvSpPr>
        <p:spPr>
          <a:xfrm>
            <a:off x="576336" y="5732177"/>
            <a:ext cx="6364791" cy="1015663"/>
          </a:xfrm>
          <a:prstGeom prst="rect">
            <a:avLst/>
          </a:prstGeom>
        </p:spPr>
        <p:txBody>
          <a:bodyPr wrap="square">
            <a:spAutoFit/>
          </a:bodyPr>
          <a:lstStyle/>
          <a:p>
            <a:pPr lvl="1" algn="just"/>
            <a:r>
              <a:rPr lang="fr-FR" sz="2000" dirty="0" smtClean="0">
                <a:solidFill>
                  <a:schemeClr val="accent6"/>
                </a:solidFill>
              </a:rPr>
              <a:t>L’enquête est anonyme, aucun nom ou prénom n’est demandé, seul l’adresse mail des parents motivés pour suivre la démarche est demandée avec leurs accords. </a:t>
            </a:r>
            <a:endParaRPr lang="fr-FR" sz="2000" dirty="0">
              <a:solidFill>
                <a:schemeClr val="accent6"/>
              </a:solidFill>
            </a:endParaRPr>
          </a:p>
        </p:txBody>
      </p:sp>
    </p:spTree>
    <p:extLst>
      <p:ext uri="{BB962C8B-B14F-4D97-AF65-F5344CB8AC3E}">
        <p14:creationId xmlns:p14="http://schemas.microsoft.com/office/powerpoint/2010/main" val="2081966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2"/>
            <a:ext cx="10178322" cy="440306"/>
          </a:xfrm>
        </p:spPr>
        <p:txBody>
          <a:bodyPr/>
          <a:lstStyle/>
          <a:p>
            <a:pPr marL="0" indent="0" algn="just">
              <a:buNone/>
            </a:pPr>
            <a:r>
              <a:rPr lang="fr-FR" b="1" dirty="0" smtClean="0">
                <a:solidFill>
                  <a:srgbClr val="66C1BF"/>
                </a:solidFill>
              </a:rPr>
              <a:t>Faire une enquête mobilité dans mon, collège, comment procéder ? </a:t>
            </a:r>
            <a:endParaRPr lang="fr-FR" dirty="0">
              <a:solidFill>
                <a:schemeClr val="accent6"/>
              </a:solidFill>
            </a:endParaRP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dirty="0" smtClean="0">
                <a:solidFill>
                  <a:srgbClr val="66C1BF"/>
                </a:solidFill>
              </a:rPr>
              <a:t>Outils de diagnostic : </a:t>
            </a:r>
            <a:endParaRPr lang="fr-FR" sz="3600" dirty="0">
              <a:solidFill>
                <a:srgbClr val="66C1BF"/>
              </a:solidFill>
            </a:endParaRP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14</a:t>
            </a:fld>
            <a:endParaRPr lang="en-US" dirty="0"/>
          </a:p>
        </p:txBody>
      </p:sp>
      <p:sp>
        <p:nvSpPr>
          <p:cNvPr id="10" name="Rectangle 9"/>
          <p:cNvSpPr/>
          <p:nvPr/>
        </p:nvSpPr>
        <p:spPr>
          <a:xfrm>
            <a:off x="4158758" y="1611080"/>
            <a:ext cx="5908268" cy="1323439"/>
          </a:xfrm>
          <a:prstGeom prst="rect">
            <a:avLst/>
          </a:prstGeom>
        </p:spPr>
        <p:txBody>
          <a:bodyPr wrap="square">
            <a:spAutoFit/>
          </a:bodyPr>
          <a:lstStyle/>
          <a:p>
            <a:pPr lvl="1" algn="ctr"/>
            <a:r>
              <a:rPr lang="fr-FR" sz="2000" b="1" dirty="0" smtClean="0">
                <a:solidFill>
                  <a:schemeClr val="accent6"/>
                </a:solidFill>
              </a:rPr>
              <a:t>1) Faire une demande au CREM</a:t>
            </a:r>
            <a:r>
              <a:rPr lang="fr-FR" sz="2000" dirty="0" smtClean="0">
                <a:solidFill>
                  <a:schemeClr val="accent6"/>
                </a:solidFill>
              </a:rPr>
              <a:t> </a:t>
            </a:r>
          </a:p>
          <a:p>
            <a:pPr lvl="1" algn="ctr"/>
            <a:r>
              <a:rPr lang="fr-FR" sz="2000" dirty="0" smtClean="0">
                <a:solidFill>
                  <a:schemeClr val="accent6"/>
                </a:solidFill>
              </a:rPr>
              <a:t>par mail en précisant les dates d’ouverture et de clôture d’enquête et le nom de votre établissement  </a:t>
            </a:r>
            <a:endParaRPr lang="fr-FR" sz="2000" dirty="0">
              <a:solidFill>
                <a:schemeClr val="accent6"/>
              </a:solidFill>
            </a:endParaRPr>
          </a:p>
        </p:txBody>
      </p:sp>
      <p:sp>
        <p:nvSpPr>
          <p:cNvPr id="12" name="Rectangle 11"/>
          <p:cNvSpPr/>
          <p:nvPr/>
        </p:nvSpPr>
        <p:spPr>
          <a:xfrm>
            <a:off x="4158758" y="3412512"/>
            <a:ext cx="5908268" cy="1323439"/>
          </a:xfrm>
          <a:prstGeom prst="rect">
            <a:avLst/>
          </a:prstGeom>
        </p:spPr>
        <p:txBody>
          <a:bodyPr wrap="square">
            <a:spAutoFit/>
          </a:bodyPr>
          <a:lstStyle/>
          <a:p>
            <a:pPr lvl="1" algn="ctr"/>
            <a:r>
              <a:rPr lang="fr-FR" sz="2000" b="1" dirty="0" smtClean="0">
                <a:solidFill>
                  <a:schemeClr val="accent6"/>
                </a:solidFill>
              </a:rPr>
              <a:t>2) Partager les liens de l’enquête </a:t>
            </a:r>
            <a:r>
              <a:rPr lang="fr-FR" sz="2000" dirty="0" smtClean="0">
                <a:solidFill>
                  <a:schemeClr val="accent6"/>
                </a:solidFill>
              </a:rPr>
              <a:t>déplacements aux personnes visées. </a:t>
            </a:r>
          </a:p>
          <a:p>
            <a:pPr lvl="1" algn="ctr"/>
            <a:r>
              <a:rPr lang="fr-FR" sz="2000" dirty="0" smtClean="0">
                <a:solidFill>
                  <a:schemeClr val="accent6"/>
                </a:solidFill>
              </a:rPr>
              <a:t>(ENT, pro note, à tour de rôle dans chaque classe du collège)</a:t>
            </a:r>
            <a:endParaRPr lang="fr-FR" sz="2000" dirty="0">
              <a:solidFill>
                <a:schemeClr val="accent6"/>
              </a:solidFill>
            </a:endParaRPr>
          </a:p>
        </p:txBody>
      </p:sp>
      <p:sp>
        <p:nvSpPr>
          <p:cNvPr id="13" name="Rectangle 12"/>
          <p:cNvSpPr/>
          <p:nvPr/>
        </p:nvSpPr>
        <p:spPr>
          <a:xfrm>
            <a:off x="4158758" y="5052240"/>
            <a:ext cx="5908268" cy="1323439"/>
          </a:xfrm>
          <a:prstGeom prst="rect">
            <a:avLst/>
          </a:prstGeom>
        </p:spPr>
        <p:txBody>
          <a:bodyPr wrap="square">
            <a:spAutoFit/>
          </a:bodyPr>
          <a:lstStyle/>
          <a:p>
            <a:pPr lvl="1" algn="ctr"/>
            <a:r>
              <a:rPr lang="fr-FR" sz="2000" b="1" dirty="0" smtClean="0">
                <a:solidFill>
                  <a:schemeClr val="accent6"/>
                </a:solidFill>
              </a:rPr>
              <a:t>3) Interpréter les résultats et les intégrer dans le diagnostic</a:t>
            </a:r>
          </a:p>
          <a:p>
            <a:pPr lvl="1" algn="ctr"/>
            <a:r>
              <a:rPr lang="fr-FR" sz="2000" dirty="0" smtClean="0">
                <a:solidFill>
                  <a:schemeClr val="accent6"/>
                </a:solidFill>
              </a:rPr>
              <a:t>Le CREM vous donnera les chiffres bruts, à vous de les interpréter </a:t>
            </a:r>
            <a:endParaRPr lang="fr-FR" sz="2000" dirty="0">
              <a:solidFill>
                <a:schemeClr val="accent6"/>
              </a:solidFill>
            </a:endParaRP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871" y="1611080"/>
            <a:ext cx="977945" cy="977945"/>
          </a:xfrm>
          <a:prstGeom prst="rect">
            <a:avLst/>
          </a:prstGeom>
        </p:spPr>
      </p:pic>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046" y="5251160"/>
            <a:ext cx="925597" cy="925597"/>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046" y="3412512"/>
            <a:ext cx="991427" cy="991427"/>
          </a:xfrm>
          <a:prstGeom prst="rect">
            <a:avLst/>
          </a:prstGeom>
        </p:spPr>
      </p:pic>
    </p:spTree>
    <p:extLst>
      <p:ext uri="{BB962C8B-B14F-4D97-AF65-F5344CB8AC3E}">
        <p14:creationId xmlns:p14="http://schemas.microsoft.com/office/powerpoint/2010/main" val="2370036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9165" y="4169750"/>
            <a:ext cx="2934786" cy="1880316"/>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901" y="3955746"/>
            <a:ext cx="2533650" cy="218854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01" y="1608988"/>
            <a:ext cx="2912482" cy="1747489"/>
          </a:xfrm>
          <a:prstGeom prst="rect">
            <a:avLst/>
          </a:prstGeom>
          <a:ln>
            <a:noFill/>
          </a:ln>
          <a:effectLst>
            <a:outerShdw blurRad="292100" dist="139700" dir="2700000" algn="tl" rotWithShape="0">
              <a:srgbClr val="333333">
                <a:alpha val="65000"/>
              </a:srgbClr>
            </a:outerShdw>
          </a:effectLst>
        </p:spPr>
      </p:pic>
      <p:sp>
        <p:nvSpPr>
          <p:cNvPr id="9"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10" name="Espace réservé du contenu 2"/>
          <p:cNvSpPr>
            <a:spLocks noGrp="1"/>
          </p:cNvSpPr>
          <p:nvPr>
            <p:ph idx="1"/>
          </p:nvPr>
        </p:nvSpPr>
        <p:spPr>
          <a:xfrm>
            <a:off x="1251678" y="686986"/>
            <a:ext cx="5857544" cy="514349"/>
          </a:xfrm>
        </p:spPr>
        <p:txBody>
          <a:bodyPr>
            <a:normAutofit fontScale="70000" lnSpcReduction="20000"/>
          </a:bodyPr>
          <a:lstStyle/>
          <a:p>
            <a:pPr marL="342900" indent="-342900" algn="just">
              <a:buFontTx/>
              <a:buChar char="-"/>
            </a:pPr>
            <a:r>
              <a:rPr lang="fr-FR" b="1" dirty="0">
                <a:solidFill>
                  <a:srgbClr val="66C1BF"/>
                </a:solidFill>
              </a:rPr>
              <a:t>Parcours à pied </a:t>
            </a:r>
            <a:r>
              <a:rPr lang="fr-FR" b="1" dirty="0" smtClean="0">
                <a:solidFill>
                  <a:srgbClr val="66C1BF"/>
                </a:solidFill>
              </a:rPr>
              <a:t>et balade urbaine </a:t>
            </a:r>
            <a:r>
              <a:rPr lang="fr-FR" dirty="0" smtClean="0">
                <a:solidFill>
                  <a:schemeClr val="accent6"/>
                </a:solidFill>
              </a:rPr>
              <a:t>des </a:t>
            </a:r>
            <a:r>
              <a:rPr lang="fr-FR" dirty="0">
                <a:solidFill>
                  <a:schemeClr val="accent6"/>
                </a:solidFill>
              </a:rPr>
              <a:t>itinéraires préalablement identifiés </a:t>
            </a:r>
          </a:p>
          <a:p>
            <a:pPr algn="just"/>
            <a:endParaRPr lang="fr-FR" dirty="0">
              <a:solidFill>
                <a:schemeClr val="accent6"/>
              </a:solidFill>
            </a:endParaRPr>
          </a:p>
          <a:p>
            <a:pPr marL="0" indent="0">
              <a:buNone/>
            </a:pPr>
            <a:endParaRPr lang="fr-FR" dirty="0"/>
          </a:p>
        </p:txBody>
      </p:sp>
      <p:sp>
        <p:nvSpPr>
          <p:cNvPr id="11" name="ZoneTexte 10"/>
          <p:cNvSpPr txBox="1"/>
          <p:nvPr/>
        </p:nvSpPr>
        <p:spPr>
          <a:xfrm>
            <a:off x="4564427" y="1608988"/>
            <a:ext cx="2544795" cy="1231106"/>
          </a:xfrm>
          <a:prstGeom prst="rect">
            <a:avLst/>
          </a:prstGeom>
          <a:noFill/>
        </p:spPr>
        <p:txBody>
          <a:bodyPr wrap="square" rtlCol="0">
            <a:spAutoFit/>
          </a:bodyPr>
          <a:lstStyle/>
          <a:p>
            <a:pPr algn="just"/>
            <a:r>
              <a:rPr lang="fr-FR" sz="1600" b="1" dirty="0" smtClean="0">
                <a:solidFill>
                  <a:srgbClr val="66C1BF"/>
                </a:solidFill>
              </a:rPr>
              <a:t>1) Se balader sur des itinéraires prédéfinis</a:t>
            </a:r>
            <a:r>
              <a:rPr lang="fr-FR" sz="1400" dirty="0" smtClean="0">
                <a:solidFill>
                  <a:schemeClr val="accent6"/>
                </a:solidFill>
              </a:rPr>
              <a:t> avec une grille de lecture de l’espace public préparée afin de repérer les éléments à améliorer </a:t>
            </a:r>
          </a:p>
        </p:txBody>
      </p:sp>
      <p:sp>
        <p:nvSpPr>
          <p:cNvPr id="12" name="ZoneTexte 11"/>
          <p:cNvSpPr txBox="1"/>
          <p:nvPr/>
        </p:nvSpPr>
        <p:spPr>
          <a:xfrm>
            <a:off x="4271964" y="3955746"/>
            <a:ext cx="1686788" cy="2308324"/>
          </a:xfrm>
          <a:prstGeom prst="rect">
            <a:avLst/>
          </a:prstGeom>
          <a:noFill/>
        </p:spPr>
        <p:txBody>
          <a:bodyPr wrap="square" rtlCol="0">
            <a:spAutoFit/>
          </a:bodyPr>
          <a:lstStyle/>
          <a:p>
            <a:pPr algn="just"/>
            <a:r>
              <a:rPr lang="fr-FR" sz="1600" b="1" dirty="0" smtClean="0">
                <a:solidFill>
                  <a:srgbClr val="66C1BF"/>
                </a:solidFill>
              </a:rPr>
              <a:t>2) Se réunir et débriefer </a:t>
            </a:r>
            <a:r>
              <a:rPr lang="fr-FR" sz="1400" dirty="0" smtClean="0">
                <a:solidFill>
                  <a:schemeClr val="accent6"/>
                </a:solidFill>
              </a:rPr>
              <a:t>autour d’une carte ou d’un schéma afin de noter les éléments de diagnostic et de les catégoriser (transport en commun, vélo, marche, voiture, …)</a:t>
            </a:r>
          </a:p>
        </p:txBody>
      </p:sp>
      <p:sp>
        <p:nvSpPr>
          <p:cNvPr id="13" name="ZoneTexte 12"/>
          <p:cNvSpPr txBox="1"/>
          <p:nvPr/>
        </p:nvSpPr>
        <p:spPr>
          <a:xfrm>
            <a:off x="9314364" y="4617465"/>
            <a:ext cx="2392727" cy="984885"/>
          </a:xfrm>
          <a:prstGeom prst="rect">
            <a:avLst/>
          </a:prstGeom>
          <a:noFill/>
        </p:spPr>
        <p:txBody>
          <a:bodyPr wrap="square" rtlCol="0">
            <a:spAutoFit/>
          </a:bodyPr>
          <a:lstStyle/>
          <a:p>
            <a:pPr algn="just"/>
            <a:r>
              <a:rPr lang="fr-FR" sz="1600" b="1" dirty="0" smtClean="0">
                <a:solidFill>
                  <a:srgbClr val="66C1BF"/>
                </a:solidFill>
              </a:rPr>
              <a:t>3) Etablir ensemble </a:t>
            </a:r>
            <a:r>
              <a:rPr lang="fr-FR" sz="1400" dirty="0" smtClean="0">
                <a:solidFill>
                  <a:schemeClr val="accent6"/>
                </a:solidFill>
              </a:rPr>
              <a:t>une liste des enjeux de mobilité du quartier et du collège à partir des éléments de diagnostic</a:t>
            </a: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15</a:t>
            </a:fld>
            <a:endParaRPr lang="en-US" dirty="0"/>
          </a:p>
        </p:txBody>
      </p:sp>
      <p:pic>
        <p:nvPicPr>
          <p:cNvPr id="14" name="Image 13"/>
          <p:cNvPicPr>
            <a:picLocks noChangeAspect="1"/>
          </p:cNvPicPr>
          <p:nvPr/>
        </p:nvPicPr>
        <p:blipFill rotWithShape="1">
          <a:blip r:embed="rId5">
            <a:extLst>
              <a:ext uri="{28A0092B-C50C-407E-A947-70E740481C1C}">
                <a14:useLocalDpi xmlns:a14="http://schemas.microsoft.com/office/drawing/2010/main" val="0"/>
              </a:ext>
            </a:extLst>
          </a:blip>
          <a:srcRect t="1285" r="2325" b="-1"/>
          <a:stretch/>
        </p:blipFill>
        <p:spPr>
          <a:xfrm>
            <a:off x="7309248" y="56804"/>
            <a:ext cx="4882752" cy="2778755"/>
          </a:xfrm>
          <a:prstGeom prst="rect">
            <a:avLst/>
          </a:prstGeom>
          <a:ln>
            <a:noFill/>
          </a:ln>
          <a:effectLst>
            <a:outerShdw blurRad="292100" dist="139700" dir="2700000" algn="tl" rotWithShape="0">
              <a:srgbClr val="333333">
                <a:alpha val="65000"/>
              </a:srgbClr>
            </a:outerShdw>
          </a:effectLst>
        </p:spPr>
      </p:pic>
      <p:sp>
        <p:nvSpPr>
          <p:cNvPr id="15" name="ZoneTexte 14"/>
          <p:cNvSpPr txBox="1"/>
          <p:nvPr/>
        </p:nvSpPr>
        <p:spPr>
          <a:xfrm>
            <a:off x="7309249" y="2945224"/>
            <a:ext cx="4536388" cy="769441"/>
          </a:xfrm>
          <a:prstGeom prst="rect">
            <a:avLst/>
          </a:prstGeom>
          <a:noFill/>
        </p:spPr>
        <p:txBody>
          <a:bodyPr wrap="square" rtlCol="0">
            <a:spAutoFit/>
          </a:bodyPr>
          <a:lstStyle/>
          <a:p>
            <a:pPr algn="just"/>
            <a:r>
              <a:rPr lang="fr-FR" sz="1600" b="1" dirty="0" smtClean="0"/>
              <a:t>Les fiches d’observation :</a:t>
            </a:r>
            <a:r>
              <a:rPr lang="fr-FR" sz="1400" dirty="0" smtClean="0"/>
              <a:t> </a:t>
            </a:r>
            <a:r>
              <a:rPr lang="fr-FR" sz="1400" dirty="0" smtClean="0">
                <a:solidFill>
                  <a:schemeClr val="accent6"/>
                </a:solidFill>
              </a:rPr>
              <a:t>à remplir afin de faire un état des lieux du quartier environnant dans tout les domaines concernant la mobilité</a:t>
            </a:r>
          </a:p>
        </p:txBody>
      </p:sp>
    </p:spTree>
    <p:extLst>
      <p:ext uri="{BB962C8B-B14F-4D97-AF65-F5344CB8AC3E}">
        <p14:creationId xmlns:p14="http://schemas.microsoft.com/office/powerpoint/2010/main" val="3284294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080" r="4898"/>
          <a:stretch>
            <a:fillRect/>
          </a:stretch>
        </p:blipFill>
        <p:spPr bwMode="auto">
          <a:xfrm>
            <a:off x="1368114" y="2760276"/>
            <a:ext cx="4204811" cy="3409414"/>
          </a:xfrm>
          <a:prstGeom prst="rect">
            <a:avLst/>
          </a:prstGeom>
          <a:noFill/>
          <a:ln>
            <a:noFill/>
          </a:ln>
          <a:effectLst/>
          <a:extLst>
            <a:ext uri="{909E8E84-426E-40DD-AFC4-6F175D3DCCD1}">
              <a14:hiddenFill xmlns:a14="http://schemas.microsoft.com/office/drawing/2010/main">
                <a:blipFill dpi="0" rotWithShape="0">
                  <a:blip/>
                  <a:srcRect l="5080" r="48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Rectangle 6"/>
          <p:cNvSpPr>
            <a:spLocks noChangeArrowheads="1"/>
          </p:cNvSpPr>
          <p:nvPr/>
        </p:nvSpPr>
        <p:spPr bwMode="auto">
          <a:xfrm>
            <a:off x="1029682" y="1408308"/>
            <a:ext cx="488167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a:solidFill>
                  <a:srgbClr val="004586"/>
                </a:solidFill>
                <a:latin typeface="Calibri" panose="020F0502020204030204" pitchFamily="34" charset="0"/>
                <a:cs typeface="Times New Roman" panose="02020603050405020304" pitchFamily="18" charset="0"/>
              </a:rPr>
              <a:t>Carte des aménagements cyclables</a:t>
            </a:r>
          </a:p>
          <a:p>
            <a:pPr algn="ctr" hangingPunct="1">
              <a:lnSpc>
                <a:spcPct val="100000"/>
              </a:lnSpc>
            </a:pPr>
            <a:r>
              <a:rPr lang="fr-FR" altLang="fr-FR" b="1" i="1" dirty="0">
                <a:solidFill>
                  <a:srgbClr val="004586"/>
                </a:solidFill>
                <a:latin typeface="Calibri" panose="020F0502020204030204" pitchFamily="34" charset="0"/>
                <a:cs typeface="Times New Roman" panose="02020603050405020304" pitchFamily="18" charset="0"/>
              </a:rPr>
              <a:t>Carto.droitauvelo.org</a:t>
            </a:r>
          </a:p>
        </p:txBody>
      </p:sp>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282" y="5182581"/>
            <a:ext cx="1075793" cy="879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4372" t="166" r="5624" b="415"/>
          <a:stretch>
            <a:fillRect/>
          </a:stretch>
        </p:blipFill>
        <p:spPr bwMode="auto">
          <a:xfrm>
            <a:off x="7151298" y="2257777"/>
            <a:ext cx="3578173" cy="2683770"/>
          </a:xfrm>
          <a:prstGeom prst="rect">
            <a:avLst/>
          </a:prstGeom>
          <a:noFill/>
          <a:ln>
            <a:noFill/>
          </a:ln>
          <a:effectLst/>
          <a:extLst>
            <a:ext uri="{909E8E84-426E-40DD-AFC4-6F175D3DCCD1}">
              <a14:hiddenFill xmlns:a14="http://schemas.microsoft.com/office/drawing/2010/main">
                <a:blipFill dpi="0" rotWithShape="0">
                  <a:blip/>
                  <a:srcRect l="4372" t="166" r="5624" b="41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3"/>
          <p:cNvSpPr>
            <a:spLocks noChangeArrowheads="1"/>
          </p:cNvSpPr>
          <p:nvPr/>
        </p:nvSpPr>
        <p:spPr bwMode="auto">
          <a:xfrm>
            <a:off x="8979137" y="3751108"/>
            <a:ext cx="1750334" cy="1190439"/>
          </a:xfrm>
          <a:prstGeom prst="rect">
            <a:avLst/>
          </a:prstGeom>
          <a:solidFill>
            <a:srgbClr val="FFFFFF">
              <a:alpha val="89999"/>
            </a:srgbClr>
          </a:solidFill>
          <a:ln w="9525"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fr-FR" altLang="fr-FR" sz="1200" b="1" dirty="0">
                <a:solidFill>
                  <a:srgbClr val="004586"/>
                </a:solidFill>
                <a:latin typeface="Calibri" panose="020F0502020204030204" pitchFamily="34" charset="0"/>
              </a:rPr>
              <a:t>Notes de </a:t>
            </a:r>
            <a:r>
              <a:rPr lang="fr-FR" altLang="fr-FR" sz="1200" b="1" dirty="0" err="1">
                <a:solidFill>
                  <a:srgbClr val="004586"/>
                </a:solidFill>
                <a:latin typeface="Calibri" panose="020F0502020204030204" pitchFamily="34" charset="0"/>
              </a:rPr>
              <a:t>cyclabilité</a:t>
            </a:r>
            <a:endParaRPr lang="fr-FR" altLang="fr-FR" sz="1200" b="1" dirty="0">
              <a:solidFill>
                <a:srgbClr val="004586"/>
              </a:solidFill>
              <a:latin typeface="Calibri" panose="020F0502020204030204" pitchFamily="34" charset="0"/>
            </a:endParaRPr>
          </a:p>
          <a:p>
            <a:pPr hangingPunct="1">
              <a:lnSpc>
                <a:spcPct val="100000"/>
              </a:lnSpc>
            </a:pPr>
            <a:r>
              <a:rPr lang="fr-FR" altLang="fr-FR" sz="1200" b="1" dirty="0">
                <a:solidFill>
                  <a:srgbClr val="006600"/>
                </a:solidFill>
                <a:latin typeface="Calibri" panose="020F0502020204030204" pitchFamily="34" charset="0"/>
              </a:rPr>
              <a:t>5 : Très cyclable</a:t>
            </a:r>
          </a:p>
          <a:p>
            <a:pPr hangingPunct="1">
              <a:lnSpc>
                <a:spcPct val="100000"/>
              </a:lnSpc>
            </a:pPr>
            <a:r>
              <a:rPr lang="fr-FR" altLang="fr-FR" sz="1200" b="1" dirty="0">
                <a:solidFill>
                  <a:srgbClr val="669900"/>
                </a:solidFill>
                <a:latin typeface="Calibri" panose="020F0502020204030204" pitchFamily="34" charset="0"/>
              </a:rPr>
              <a:t>4 : Conseillé à vélo</a:t>
            </a:r>
          </a:p>
          <a:p>
            <a:pPr hangingPunct="1">
              <a:lnSpc>
                <a:spcPct val="100000"/>
              </a:lnSpc>
            </a:pPr>
            <a:r>
              <a:rPr lang="fr-FR" altLang="fr-FR" sz="1200" b="1" dirty="0">
                <a:solidFill>
                  <a:srgbClr val="FFD320"/>
                </a:solidFill>
                <a:latin typeface="Calibri" panose="020F0502020204030204" pitchFamily="34" charset="0"/>
              </a:rPr>
              <a:t>3 : Praticable à vélo</a:t>
            </a:r>
          </a:p>
          <a:p>
            <a:pPr hangingPunct="1">
              <a:lnSpc>
                <a:spcPct val="100000"/>
              </a:lnSpc>
            </a:pPr>
            <a:r>
              <a:rPr lang="fr-FR" altLang="fr-FR" sz="1200" b="1" dirty="0">
                <a:solidFill>
                  <a:srgbClr val="FF9900"/>
                </a:solidFill>
                <a:latin typeface="Calibri" panose="020F0502020204030204" pitchFamily="34" charset="0"/>
              </a:rPr>
              <a:t>2 : Déconseillé à vélo</a:t>
            </a:r>
          </a:p>
          <a:p>
            <a:pPr hangingPunct="1">
              <a:lnSpc>
                <a:spcPct val="100000"/>
              </a:lnSpc>
            </a:pPr>
            <a:r>
              <a:rPr lang="fr-FR" altLang="fr-FR" sz="1200" b="1" dirty="0">
                <a:solidFill>
                  <a:srgbClr val="C5000B"/>
                </a:solidFill>
                <a:latin typeface="Calibri" panose="020F0502020204030204" pitchFamily="34" charset="0"/>
              </a:rPr>
              <a:t>1 : Dangereux</a:t>
            </a:r>
          </a:p>
        </p:txBody>
      </p:sp>
      <p:sp>
        <p:nvSpPr>
          <p:cNvPr id="11" name="Rectangle 4"/>
          <p:cNvSpPr>
            <a:spLocks noChangeArrowheads="1"/>
          </p:cNvSpPr>
          <p:nvPr/>
        </p:nvSpPr>
        <p:spPr bwMode="auto">
          <a:xfrm>
            <a:off x="6553116" y="1235788"/>
            <a:ext cx="4842232" cy="1142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a:solidFill>
                  <a:srgbClr val="004586"/>
                </a:solidFill>
                <a:latin typeface="Calibri" panose="020F0502020204030204" pitchFamily="34" charset="0"/>
                <a:cs typeface="Times New Roman" panose="02020603050405020304" pitchFamily="18" charset="0"/>
              </a:rPr>
              <a:t>Carte de </a:t>
            </a:r>
            <a:r>
              <a:rPr lang="fr-FR" altLang="fr-FR" sz="2400" b="1" dirty="0" err="1">
                <a:solidFill>
                  <a:srgbClr val="004586"/>
                </a:solidFill>
                <a:latin typeface="Calibri" panose="020F0502020204030204" pitchFamily="34" charset="0"/>
                <a:cs typeface="Times New Roman" panose="02020603050405020304" pitchFamily="18" charset="0"/>
              </a:rPr>
              <a:t>cyclabilité</a:t>
            </a:r>
            <a:endParaRPr lang="fr-FR" altLang="fr-FR" sz="2400" b="1" dirty="0">
              <a:solidFill>
                <a:srgbClr val="004586"/>
              </a:solidFill>
              <a:latin typeface="Calibri" panose="020F0502020204030204" pitchFamily="34" charset="0"/>
              <a:cs typeface="Times New Roman" panose="02020603050405020304" pitchFamily="18" charset="0"/>
            </a:endParaRPr>
          </a:p>
          <a:p>
            <a:pPr algn="ctr" hangingPunct="1">
              <a:lnSpc>
                <a:spcPct val="100000"/>
              </a:lnSpc>
            </a:pPr>
            <a:r>
              <a:rPr lang="fr-FR" altLang="fr-FR" b="1" i="1" dirty="0">
                <a:solidFill>
                  <a:srgbClr val="004586"/>
                </a:solidFill>
                <a:latin typeface="Calibri" panose="020F0502020204030204" pitchFamily="34" charset="0"/>
                <a:cs typeface="Times New Roman" panose="02020603050405020304" pitchFamily="18" charset="0"/>
              </a:rPr>
              <a:t>Cyclabilite.droitauvelo.org</a:t>
            </a:r>
          </a:p>
        </p:txBody>
      </p:sp>
      <p:sp>
        <p:nvSpPr>
          <p:cNvPr id="8" name="Titre 1"/>
          <p:cNvSpPr>
            <a:spLocks noGrp="1"/>
          </p:cNvSpPr>
          <p:nvPr>
            <p:ph type="title"/>
          </p:nvPr>
        </p:nvSpPr>
        <p:spPr>
          <a:xfrm>
            <a:off x="1217026" y="371810"/>
            <a:ext cx="10178322" cy="1492132"/>
          </a:xfrm>
        </p:spPr>
        <p:txBody>
          <a:bodyPr>
            <a:normAutofit/>
          </a:bodyPr>
          <a:lstStyle/>
          <a:p>
            <a:r>
              <a:rPr lang="fr-FR" sz="3600" dirty="0">
                <a:solidFill>
                  <a:srgbClr val="66C1BF"/>
                </a:solidFill>
              </a:rPr>
              <a:t>Outils de diagnostic : </a:t>
            </a:r>
            <a:br>
              <a:rPr lang="fr-FR" sz="3600" dirty="0">
                <a:solidFill>
                  <a:srgbClr val="66C1BF"/>
                </a:solidFill>
              </a:rPr>
            </a:br>
            <a:r>
              <a:rPr lang="fr-FR" sz="2000" cap="none" dirty="0" smtClean="0">
                <a:solidFill>
                  <a:srgbClr val="66C1BF"/>
                </a:solidFill>
                <a:latin typeface="+mn-lt"/>
                <a:ea typeface="+mn-ea"/>
                <a:cs typeface="+mn-cs"/>
              </a:rPr>
              <a:t>Comment utiliser les outils cartographiques pour le diagnostic de mon PDES ? </a:t>
            </a:r>
            <a:endParaRPr lang="fr-FR" sz="2000" cap="none" dirty="0">
              <a:solidFill>
                <a:srgbClr val="66C1BF"/>
              </a:solidFill>
              <a:latin typeface="+mn-lt"/>
              <a:ea typeface="+mn-ea"/>
              <a:cs typeface="+mn-cs"/>
            </a:endParaRPr>
          </a:p>
        </p:txBody>
      </p:sp>
      <p:pic>
        <p:nvPicPr>
          <p:cNvPr id="2" name="Image 1"/>
          <p:cNvPicPr>
            <a:picLocks noChangeAspect="1"/>
          </p:cNvPicPr>
          <p:nvPr/>
        </p:nvPicPr>
        <p:blipFill>
          <a:blip r:embed="rId8"/>
          <a:stretch>
            <a:fillRect/>
          </a:stretch>
        </p:blipFill>
        <p:spPr>
          <a:xfrm>
            <a:off x="7151297" y="4870203"/>
            <a:ext cx="3578173" cy="1977412"/>
          </a:xfrm>
          <a:prstGeom prst="rect">
            <a:avLst/>
          </a:prstGeom>
        </p:spPr>
      </p:pic>
    </p:spTree>
    <p:extLst>
      <p:ext uri="{BB962C8B-B14F-4D97-AF65-F5344CB8AC3E}">
        <p14:creationId xmlns:p14="http://schemas.microsoft.com/office/powerpoint/2010/main" val="2940278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ChangeArrowheads="1"/>
          </p:cNvSpPr>
          <p:nvPr/>
        </p:nvSpPr>
        <p:spPr bwMode="auto">
          <a:xfrm>
            <a:off x="-735683" y="962601"/>
            <a:ext cx="488167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smtClean="0">
                <a:solidFill>
                  <a:srgbClr val="004586"/>
                </a:solidFill>
                <a:latin typeface="Calibri" panose="020F0502020204030204" pitchFamily="34" charset="0"/>
                <a:cs typeface="Times New Roman" panose="02020603050405020304" pitchFamily="18" charset="0"/>
              </a:rPr>
              <a:t>UMAP</a:t>
            </a:r>
            <a:endParaRPr lang="fr-FR" altLang="fr-FR" sz="2400" b="1" dirty="0">
              <a:solidFill>
                <a:srgbClr val="004586"/>
              </a:solidFill>
              <a:latin typeface="Calibri" panose="020F0502020204030204" pitchFamily="34" charset="0"/>
              <a:cs typeface="Times New Roman" panose="02020603050405020304" pitchFamily="18" charset="0"/>
            </a:endParaRPr>
          </a:p>
        </p:txBody>
      </p:sp>
      <p:sp>
        <p:nvSpPr>
          <p:cNvPr id="8" name="Titre 1"/>
          <p:cNvSpPr>
            <a:spLocks noGrp="1"/>
          </p:cNvSpPr>
          <p:nvPr>
            <p:ph type="title"/>
          </p:nvPr>
        </p:nvSpPr>
        <p:spPr>
          <a:xfrm>
            <a:off x="1217026" y="371810"/>
            <a:ext cx="10178322" cy="1492132"/>
          </a:xfrm>
        </p:spPr>
        <p:txBody>
          <a:bodyPr>
            <a:normAutofit/>
          </a:bodyPr>
          <a:lstStyle/>
          <a:p>
            <a:r>
              <a:rPr lang="fr-FR" sz="3600" dirty="0">
                <a:solidFill>
                  <a:srgbClr val="66C1BF"/>
                </a:solidFill>
              </a:rPr>
              <a:t>Outils de diagnostic : </a:t>
            </a:r>
            <a:br>
              <a:rPr lang="fr-FR" sz="3600" dirty="0">
                <a:solidFill>
                  <a:srgbClr val="66C1BF"/>
                </a:solidFill>
              </a:rPr>
            </a:br>
            <a:r>
              <a:rPr lang="fr-FR" sz="2000" cap="none" dirty="0" smtClean="0">
                <a:solidFill>
                  <a:srgbClr val="66C1BF"/>
                </a:solidFill>
                <a:latin typeface="+mn-lt"/>
                <a:ea typeface="+mn-ea"/>
                <a:cs typeface="+mn-cs"/>
              </a:rPr>
              <a:t>Comment utiliser les outils cartographiques pour le diagnostic de mon PDES ? </a:t>
            </a:r>
            <a:endParaRPr lang="fr-FR" sz="2000" cap="none" dirty="0">
              <a:solidFill>
                <a:srgbClr val="66C1BF"/>
              </a:solidFill>
              <a:latin typeface="+mn-lt"/>
              <a:ea typeface="+mn-ea"/>
              <a:cs typeface="+mn-cs"/>
            </a:endParaRPr>
          </a:p>
        </p:txBody>
      </p:sp>
      <p:sp>
        <p:nvSpPr>
          <p:cNvPr id="3" name="Rectangle 2"/>
          <p:cNvSpPr/>
          <p:nvPr/>
        </p:nvSpPr>
        <p:spPr>
          <a:xfrm>
            <a:off x="3258187" y="5888314"/>
            <a:ext cx="6096000" cy="646331"/>
          </a:xfrm>
          <a:prstGeom prst="rect">
            <a:avLst/>
          </a:prstGeom>
        </p:spPr>
        <p:txBody>
          <a:bodyPr>
            <a:spAutoFit/>
          </a:bodyPr>
          <a:lstStyle/>
          <a:p>
            <a:pPr algn="ctr"/>
            <a:r>
              <a:rPr lang="fr-FR" dirty="0">
                <a:hlinkClick r:id="rId3"/>
              </a:rPr>
              <a:t>http://</a:t>
            </a:r>
            <a:r>
              <a:rPr lang="fr-FR" dirty="0" smtClean="0">
                <a:hlinkClick r:id="rId3"/>
              </a:rPr>
              <a:t>www.ecomobilite.org/FTP/boiteOutilsPDES/carto%20en%20coll%c3%a8ges_tuto_carte.docx</a:t>
            </a:r>
            <a:r>
              <a:rPr lang="fr-FR" dirty="0" smtClean="0"/>
              <a:t> </a:t>
            </a:r>
            <a:endParaRPr lang="fr-FR" dirty="0"/>
          </a:p>
        </p:txBody>
      </p:sp>
      <p:sp>
        <p:nvSpPr>
          <p:cNvPr id="4" name="Rectangle 3"/>
          <p:cNvSpPr/>
          <p:nvPr/>
        </p:nvSpPr>
        <p:spPr>
          <a:xfrm>
            <a:off x="1217026" y="1945131"/>
            <a:ext cx="4226242" cy="3693319"/>
          </a:xfrm>
          <a:prstGeom prst="rect">
            <a:avLst/>
          </a:prstGeom>
        </p:spPr>
        <p:txBody>
          <a:bodyPr wrap="square">
            <a:spAutoFit/>
          </a:bodyPr>
          <a:lstStyle/>
          <a:p>
            <a:r>
              <a:rPr lang="fr-FR" smtClean="0"/>
              <a:t>La cartographie peut être intéressante à utiliser avec les élèves lors de plusieurs étapes d’un PDES : </a:t>
            </a:r>
          </a:p>
          <a:p>
            <a:endParaRPr lang="fr-FR" smtClean="0"/>
          </a:p>
          <a:p>
            <a:pPr marL="285750" indent="-285750">
              <a:buFont typeface="Arial" panose="020B0604020202020204" pitchFamily="34" charset="0"/>
              <a:buChar char="•"/>
            </a:pPr>
            <a:r>
              <a:rPr lang="fr-FR" smtClean="0"/>
              <a:t>Lors du diagnostic mobilité, faire ressortir les itinéraires les plus empruntés,</a:t>
            </a:r>
          </a:p>
          <a:p>
            <a:pPr marL="285750" indent="-285750">
              <a:buFont typeface="Arial" panose="020B0604020202020204" pitchFamily="34" charset="0"/>
              <a:buChar char="•"/>
            </a:pPr>
            <a:endParaRPr lang="fr-FR" smtClean="0"/>
          </a:p>
          <a:p>
            <a:pPr marL="285750" indent="-285750">
              <a:buFont typeface="Arial" panose="020B0604020202020204" pitchFamily="34" charset="0"/>
              <a:buChar char="•"/>
            </a:pPr>
            <a:r>
              <a:rPr lang="fr-FR" smtClean="0"/>
              <a:t>Pour communiquer sur les itinéraires possibles à vélo, </a:t>
            </a:r>
          </a:p>
          <a:p>
            <a:pPr marL="285750" indent="-285750">
              <a:buFont typeface="Arial" panose="020B0604020202020204" pitchFamily="34" charset="0"/>
              <a:buChar char="•"/>
            </a:pPr>
            <a:endParaRPr lang="fr-FR" smtClean="0"/>
          </a:p>
          <a:p>
            <a:pPr marL="285750" indent="-285750">
              <a:buFont typeface="Arial" panose="020B0604020202020204" pitchFamily="34" charset="0"/>
              <a:buChar char="•"/>
            </a:pPr>
            <a:r>
              <a:rPr lang="fr-FR" smtClean="0"/>
              <a:t>Pour améliorer l’accessibilité du collège en mobilité active,</a:t>
            </a:r>
            <a:endParaRPr lang="fr-FR" dirty="0"/>
          </a:p>
        </p:txBody>
      </p:sp>
      <p:sp>
        <p:nvSpPr>
          <p:cNvPr id="5" name="Rectangle 4"/>
          <p:cNvSpPr/>
          <p:nvPr/>
        </p:nvSpPr>
        <p:spPr>
          <a:xfrm>
            <a:off x="2240826" y="1350539"/>
            <a:ext cx="3589252" cy="369332"/>
          </a:xfrm>
          <a:prstGeom prst="rect">
            <a:avLst/>
          </a:prstGeom>
        </p:spPr>
        <p:txBody>
          <a:bodyPr wrap="none">
            <a:spAutoFit/>
          </a:bodyPr>
          <a:lstStyle/>
          <a:p>
            <a:r>
              <a:rPr lang="fr-FR"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a:t>
            </a: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://umap.openstreetmap.fr/fr/</a:t>
            </a:r>
            <a:endParaRPr lang="fr-FR" dirty="0"/>
          </a:p>
        </p:txBody>
      </p:sp>
      <p:sp>
        <p:nvSpPr>
          <p:cNvPr id="13" name="Rectangle 12"/>
          <p:cNvSpPr/>
          <p:nvPr/>
        </p:nvSpPr>
        <p:spPr>
          <a:xfrm>
            <a:off x="5682573" y="5518982"/>
            <a:ext cx="4226242" cy="369332"/>
          </a:xfrm>
          <a:prstGeom prst="rect">
            <a:avLst/>
          </a:prstGeom>
        </p:spPr>
        <p:txBody>
          <a:bodyPr wrap="square">
            <a:spAutoFit/>
          </a:bodyPr>
          <a:lstStyle/>
          <a:p>
            <a:r>
              <a:rPr lang="fr-FR" b="1" dirty="0" smtClean="0"/>
              <a:t>Tutoriel : </a:t>
            </a:r>
            <a:endParaRPr lang="fr-FR" b="1" dirty="0"/>
          </a:p>
        </p:txBody>
      </p:sp>
      <p:pic>
        <p:nvPicPr>
          <p:cNvPr id="14" name="Image 13" descr="Y:\Cartographie\SMIRT\Carte CREM\PDES cartographie collegien\umap_interface.png"/>
          <p:cNvPicPr/>
          <p:nvPr/>
        </p:nvPicPr>
        <p:blipFill>
          <a:blip r:embed="rId5"/>
          <a:srcRect/>
          <a:stretch>
            <a:fillRect/>
          </a:stretch>
        </p:blipFill>
        <p:spPr bwMode="auto">
          <a:xfrm>
            <a:off x="5830078" y="2055186"/>
            <a:ext cx="5760720" cy="2903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76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251678" y="97713"/>
            <a:ext cx="10178322" cy="1492132"/>
          </a:xfrm>
        </p:spPr>
        <p:txBody>
          <a:bodyPr>
            <a:normAutofit/>
          </a:bodyPr>
          <a:lstStyle/>
          <a:p>
            <a:r>
              <a:rPr lang="fr-FR" sz="3600" dirty="0">
                <a:solidFill>
                  <a:srgbClr val="66C1BF"/>
                </a:solidFill>
              </a:rPr>
              <a:t>Benchmark des actions</a:t>
            </a:r>
          </a:p>
        </p:txBody>
      </p:sp>
      <p:sp>
        <p:nvSpPr>
          <p:cNvPr id="3" name="Espace réservé du contenu 2"/>
          <p:cNvSpPr>
            <a:spLocks noGrp="1"/>
          </p:cNvSpPr>
          <p:nvPr>
            <p:ph idx="1"/>
          </p:nvPr>
        </p:nvSpPr>
        <p:spPr>
          <a:xfrm>
            <a:off x="924297" y="800532"/>
            <a:ext cx="6701877" cy="3657599"/>
          </a:xfrm>
        </p:spPr>
        <p:txBody>
          <a:bodyPr>
            <a:normAutofit/>
          </a:bodyPr>
          <a:lstStyle/>
          <a:p>
            <a:pPr marL="0" indent="0">
              <a:buNone/>
            </a:pPr>
            <a:r>
              <a:rPr lang="fr-FR" dirty="0" smtClean="0"/>
              <a:t>Le </a:t>
            </a:r>
            <a:r>
              <a:rPr lang="fr-FR" dirty="0"/>
              <a:t>plan d’actions couvre 4 grandes « catégories » de solutions </a:t>
            </a:r>
            <a:r>
              <a:rPr lang="fr-FR" dirty="0" smtClean="0"/>
              <a:t>:</a:t>
            </a:r>
          </a:p>
          <a:p>
            <a:pPr marL="0" indent="0">
              <a:buNone/>
            </a:pPr>
            <a:endParaRPr lang="fr-FR" dirty="0" smtClean="0"/>
          </a:p>
          <a:p>
            <a:pPr lvl="0"/>
            <a:r>
              <a:rPr lang="fr-FR" dirty="0" smtClean="0"/>
              <a:t>Des </a:t>
            </a:r>
            <a:r>
              <a:rPr lang="fr-FR" dirty="0"/>
              <a:t>actions </a:t>
            </a:r>
            <a:r>
              <a:rPr lang="fr-FR" dirty="0" smtClean="0"/>
              <a:t>d’</a:t>
            </a:r>
            <a:r>
              <a:rPr lang="fr-FR" dirty="0" smtClean="0">
                <a:solidFill>
                  <a:srgbClr val="66C1BF"/>
                </a:solidFill>
              </a:rPr>
              <a:t>aménagement</a:t>
            </a:r>
            <a:r>
              <a:rPr lang="fr-FR" dirty="0" smtClean="0"/>
              <a:t> pour </a:t>
            </a:r>
            <a:r>
              <a:rPr lang="fr-FR" dirty="0"/>
              <a:t>faciliter et sécuriser les modes actifs</a:t>
            </a:r>
          </a:p>
          <a:p>
            <a:pPr lvl="0"/>
            <a:r>
              <a:rPr lang="fr-FR" dirty="0" smtClean="0"/>
              <a:t>La </a:t>
            </a:r>
            <a:r>
              <a:rPr lang="fr-FR" dirty="0" smtClean="0">
                <a:solidFill>
                  <a:srgbClr val="66C1BF"/>
                </a:solidFill>
              </a:rPr>
              <a:t>recherche d’alternatives </a:t>
            </a:r>
            <a:r>
              <a:rPr lang="fr-FR" dirty="0" smtClean="0"/>
              <a:t>à </a:t>
            </a:r>
            <a:r>
              <a:rPr lang="fr-FR" dirty="0"/>
              <a:t>l’usage de la voiture individuelle : co-voiturage, transports en commun, </a:t>
            </a:r>
            <a:r>
              <a:rPr lang="fr-FR" dirty="0" err="1"/>
              <a:t>vélobus</a:t>
            </a:r>
            <a:r>
              <a:rPr lang="fr-FR" dirty="0"/>
              <a:t>, pédibus</a:t>
            </a:r>
          </a:p>
          <a:p>
            <a:pPr lvl="0"/>
            <a:r>
              <a:rPr lang="fr-FR" dirty="0"/>
              <a:t>Des actions </a:t>
            </a:r>
            <a:r>
              <a:rPr lang="fr-FR" dirty="0" smtClean="0">
                <a:solidFill>
                  <a:srgbClr val="66C1BF"/>
                </a:solidFill>
              </a:rPr>
              <a:t>pédagogiques </a:t>
            </a:r>
            <a:endParaRPr lang="fr-FR" dirty="0">
              <a:solidFill>
                <a:srgbClr val="66C1BF"/>
              </a:solidFill>
            </a:endParaRPr>
          </a:p>
          <a:p>
            <a:pPr lvl="0"/>
            <a:r>
              <a:rPr lang="fr-FR" dirty="0"/>
              <a:t>Des actions </a:t>
            </a:r>
            <a:r>
              <a:rPr lang="fr-FR" dirty="0" smtClean="0"/>
              <a:t>de </a:t>
            </a:r>
            <a:r>
              <a:rPr lang="fr-FR" dirty="0" smtClean="0">
                <a:solidFill>
                  <a:srgbClr val="66C1BF"/>
                </a:solidFill>
              </a:rPr>
              <a:t>communication</a:t>
            </a:r>
            <a:endParaRPr lang="fr-FR"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18</a:t>
            </a:fld>
            <a:endParaRPr lang="en-US" dirty="0"/>
          </a:p>
        </p:txBody>
      </p:sp>
      <p:pic>
        <p:nvPicPr>
          <p:cNvPr id="6" name="Image 5"/>
          <p:cNvPicPr>
            <a:picLocks noChangeAspect="1"/>
          </p:cNvPicPr>
          <p:nvPr/>
        </p:nvPicPr>
        <p:blipFill>
          <a:blip r:embed="rId4"/>
          <a:stretch>
            <a:fillRect/>
          </a:stretch>
        </p:blipFill>
        <p:spPr>
          <a:xfrm>
            <a:off x="8101854" y="231114"/>
            <a:ext cx="3147202" cy="1458597"/>
          </a:xfrm>
          <a:prstGeom prst="rect">
            <a:avLst/>
          </a:prstGeom>
          <a:ln>
            <a:noFill/>
          </a:ln>
          <a:effectLst>
            <a:softEdge rad="112500"/>
          </a:effectLst>
        </p:spPr>
      </p:pic>
      <p:pic>
        <p:nvPicPr>
          <p:cNvPr id="7" name="Image 6"/>
          <p:cNvPicPr>
            <a:picLocks noChangeAspect="1"/>
          </p:cNvPicPr>
          <p:nvPr/>
        </p:nvPicPr>
        <p:blipFill>
          <a:blip r:embed="rId5"/>
          <a:stretch>
            <a:fillRect/>
          </a:stretch>
        </p:blipFill>
        <p:spPr>
          <a:xfrm>
            <a:off x="8174067" y="4412115"/>
            <a:ext cx="3002776" cy="2003603"/>
          </a:xfrm>
          <a:prstGeom prst="rect">
            <a:avLst/>
          </a:prstGeom>
        </p:spPr>
      </p:pic>
      <p:pic>
        <p:nvPicPr>
          <p:cNvPr id="10" name="Espace réservé du contenu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571" y="4412115"/>
            <a:ext cx="2679964" cy="2009973"/>
          </a:xfrm>
          <a:prstGeom prst="rect">
            <a:avLst/>
          </a:prstGeom>
          <a:ln>
            <a:noFill/>
          </a:ln>
          <a:effectLst>
            <a:softEdge rad="112500"/>
          </a:effectLst>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2493" y="4345685"/>
            <a:ext cx="2848616" cy="2136462"/>
          </a:xfrm>
          <a:prstGeom prst="rect">
            <a:avLst/>
          </a:prstGeom>
          <a:ln>
            <a:noFill/>
          </a:ln>
          <a:effectLst>
            <a:softEdge rad="112500"/>
          </a:effectLst>
        </p:spPr>
      </p:pic>
      <p:pic>
        <p:nvPicPr>
          <p:cNvPr id="12" name="Image 11"/>
          <p:cNvPicPr>
            <a:picLocks noChangeAspect="1"/>
          </p:cNvPicPr>
          <p:nvPr/>
        </p:nvPicPr>
        <p:blipFill>
          <a:blip r:embed="rId8"/>
          <a:stretch>
            <a:fillRect/>
          </a:stretch>
        </p:blipFill>
        <p:spPr>
          <a:xfrm>
            <a:off x="7672745" y="2202576"/>
            <a:ext cx="4005419" cy="1780186"/>
          </a:xfrm>
          <a:prstGeom prst="rect">
            <a:avLst/>
          </a:prstGeom>
        </p:spPr>
      </p:pic>
    </p:spTree>
    <p:extLst>
      <p:ext uri="{BB962C8B-B14F-4D97-AF65-F5344CB8AC3E}">
        <p14:creationId xmlns:p14="http://schemas.microsoft.com/office/powerpoint/2010/main" val="2055093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6" y="371338"/>
            <a:ext cx="9942797" cy="817765"/>
          </a:xfrm>
        </p:spPr>
        <p:txBody>
          <a:bodyPr>
            <a:normAutofit/>
          </a:bodyPr>
          <a:lstStyle/>
          <a:p>
            <a:r>
              <a:rPr lang="fr-FR" dirty="0" smtClean="0">
                <a:solidFill>
                  <a:srgbClr val="66C1BF"/>
                </a:solidFill>
              </a:rPr>
              <a:t>Le Rapport DREAL (1 fois / an) </a:t>
            </a:r>
            <a:endParaRPr lang="fr-FR" dirty="0">
              <a:solidFill>
                <a:srgbClr val="66C1BF"/>
              </a:solidFill>
            </a:endParaRPr>
          </a:p>
        </p:txBody>
      </p:sp>
      <p:sp>
        <p:nvSpPr>
          <p:cNvPr id="3" name="Espace réservé du contenu 2"/>
          <p:cNvSpPr>
            <a:spLocks noGrp="1"/>
          </p:cNvSpPr>
          <p:nvPr>
            <p:ph idx="1"/>
          </p:nvPr>
        </p:nvSpPr>
        <p:spPr>
          <a:xfrm>
            <a:off x="3964351" y="1954604"/>
            <a:ext cx="7035072" cy="3548271"/>
          </a:xfrm>
        </p:spPr>
        <p:txBody>
          <a:bodyPr>
            <a:normAutofit/>
          </a:bodyPr>
          <a:lstStyle/>
          <a:p>
            <a:pPr marL="0" indent="0">
              <a:buNone/>
            </a:pPr>
            <a:r>
              <a:rPr lang="fr-FR" b="1" dirty="0">
                <a:solidFill>
                  <a:schemeClr val="accent6"/>
                </a:solidFill>
              </a:rPr>
              <a:t>Présentation de </a:t>
            </a:r>
            <a:r>
              <a:rPr lang="fr-FR" b="1" dirty="0" smtClean="0">
                <a:solidFill>
                  <a:schemeClr val="accent6"/>
                </a:solidFill>
              </a:rPr>
              <a:t>l’établissement</a:t>
            </a:r>
          </a:p>
          <a:p>
            <a:pPr marL="0" indent="0">
              <a:buNone/>
            </a:pPr>
            <a:endParaRPr lang="fr-FR" b="1" dirty="0">
              <a:solidFill>
                <a:schemeClr val="accent6"/>
              </a:solidFill>
            </a:endParaRPr>
          </a:p>
          <a:p>
            <a:pPr marL="0" indent="0">
              <a:buNone/>
            </a:pPr>
            <a:r>
              <a:rPr lang="fr-FR" b="1" dirty="0" smtClean="0">
                <a:solidFill>
                  <a:schemeClr val="accent6"/>
                </a:solidFill>
              </a:rPr>
              <a:t>Présentation </a:t>
            </a:r>
            <a:r>
              <a:rPr lang="fr-FR" b="1" dirty="0">
                <a:solidFill>
                  <a:schemeClr val="accent6"/>
                </a:solidFill>
              </a:rPr>
              <a:t>du </a:t>
            </a:r>
            <a:r>
              <a:rPr lang="fr-FR" b="1" dirty="0" smtClean="0">
                <a:solidFill>
                  <a:schemeClr val="accent6"/>
                </a:solidFill>
              </a:rPr>
              <a:t>diagnostic &amp; des résultats </a:t>
            </a:r>
            <a:r>
              <a:rPr lang="fr-FR" b="1" dirty="0">
                <a:solidFill>
                  <a:schemeClr val="accent6"/>
                </a:solidFill>
              </a:rPr>
              <a:t>de l’enquête</a:t>
            </a:r>
          </a:p>
          <a:p>
            <a:pPr marL="0" indent="0">
              <a:buNone/>
            </a:pPr>
            <a:endParaRPr lang="fr-FR" b="1" dirty="0">
              <a:solidFill>
                <a:schemeClr val="accent6"/>
              </a:solidFill>
            </a:endParaRPr>
          </a:p>
          <a:p>
            <a:pPr marL="0" indent="0">
              <a:buNone/>
            </a:pPr>
            <a:r>
              <a:rPr lang="fr-FR" b="1" dirty="0">
                <a:solidFill>
                  <a:schemeClr val="accent6"/>
                </a:solidFill>
              </a:rPr>
              <a:t>Présentation du plan d’actions avec fiches actions détaillées</a:t>
            </a:r>
          </a:p>
          <a:p>
            <a:endParaRPr lang="fr-FR" b="1" dirty="0">
              <a:solidFill>
                <a:schemeClr val="accent6"/>
              </a:solidFill>
            </a:endParaRPr>
          </a:p>
          <a:p>
            <a:pPr marL="0" indent="0">
              <a:buNone/>
            </a:pPr>
            <a:r>
              <a:rPr lang="fr-FR" b="1" dirty="0">
                <a:solidFill>
                  <a:schemeClr val="accent6"/>
                </a:solidFill>
              </a:rPr>
              <a:t>Moyens humains et financiers dédiées au PDES</a:t>
            </a:r>
          </a:p>
          <a:p>
            <a:endParaRPr lang="fr-FR" dirty="0"/>
          </a:p>
        </p:txBody>
      </p:sp>
      <p:sp>
        <p:nvSpPr>
          <p:cNvPr id="4" name="Accolade ouvrante 3"/>
          <p:cNvSpPr/>
          <p:nvPr/>
        </p:nvSpPr>
        <p:spPr>
          <a:xfrm>
            <a:off x="3288076" y="1769165"/>
            <a:ext cx="676275" cy="38563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1619250" y="3267075"/>
            <a:ext cx="1457325" cy="923330"/>
          </a:xfrm>
          <a:prstGeom prst="rect">
            <a:avLst/>
          </a:prstGeom>
          <a:noFill/>
        </p:spPr>
        <p:txBody>
          <a:bodyPr wrap="square" rtlCol="0">
            <a:spAutoFit/>
          </a:bodyPr>
          <a:lstStyle/>
          <a:p>
            <a:pPr algn="ctr"/>
            <a:r>
              <a:rPr lang="fr-FR" dirty="0" smtClean="0">
                <a:solidFill>
                  <a:srgbClr val="E30613"/>
                </a:solidFill>
              </a:rPr>
              <a:t>Contenu des informations à fournir </a:t>
            </a:r>
            <a:endParaRPr lang="fr-FR" dirty="0">
              <a:solidFill>
                <a:srgbClr val="E30613"/>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6"/>
          <p:cNvSpPr>
            <a:spLocks noGrp="1"/>
          </p:cNvSpPr>
          <p:nvPr>
            <p:ph type="sldNum" sz="quarter" idx="12"/>
          </p:nvPr>
        </p:nvSpPr>
        <p:spPr/>
        <p:txBody>
          <a:bodyPr/>
          <a:lstStyle/>
          <a:p>
            <a:fld id="{71766878-3199-4EAB-94E7-2D6D11070E14}" type="slidenum">
              <a:rPr lang="en-US" smtClean="0"/>
              <a:t>19</a:t>
            </a:fld>
            <a:endParaRPr lang="en-US" dirty="0"/>
          </a:p>
        </p:txBody>
      </p:sp>
      <p:sp>
        <p:nvSpPr>
          <p:cNvPr id="8" name="ZoneTexte 7"/>
          <p:cNvSpPr txBox="1"/>
          <p:nvPr/>
        </p:nvSpPr>
        <p:spPr>
          <a:xfrm>
            <a:off x="1619250" y="6083710"/>
            <a:ext cx="7970042" cy="369332"/>
          </a:xfrm>
          <a:prstGeom prst="rect">
            <a:avLst/>
          </a:prstGeom>
          <a:noFill/>
        </p:spPr>
        <p:txBody>
          <a:bodyPr wrap="square" rtlCol="0">
            <a:spAutoFit/>
          </a:bodyPr>
          <a:lstStyle/>
          <a:p>
            <a:r>
              <a:rPr lang="fr-FR" dirty="0" smtClean="0">
                <a:solidFill>
                  <a:srgbClr val="E30613"/>
                </a:solidFill>
              </a:rPr>
              <a:t>Le CREM travaille sur un rapport DREAL type </a:t>
            </a:r>
            <a:endParaRPr lang="fr-FR" dirty="0">
              <a:solidFill>
                <a:srgbClr val="E30613"/>
              </a:solidFill>
            </a:endParaRPr>
          </a:p>
        </p:txBody>
      </p:sp>
    </p:spTree>
    <p:extLst>
      <p:ext uri="{BB962C8B-B14F-4D97-AF65-F5344CB8AC3E}">
        <p14:creationId xmlns:p14="http://schemas.microsoft.com/office/powerpoint/2010/main" val="1762824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02137" y="1705228"/>
            <a:ext cx="4856087" cy="1630392"/>
          </a:xfrm>
        </p:spPr>
        <p:txBody>
          <a:bodyPr/>
          <a:lstStyle/>
          <a:p>
            <a:pPr lvl="0"/>
            <a:r>
              <a:rPr lang="fr-FR" sz="3200" dirty="0"/>
              <a:t>La mobilité sur le territoire de mon collège</a:t>
            </a:r>
            <a:r>
              <a:rPr lang="fr-FR" sz="3200" b="1" dirty="0"/>
              <a:t> </a:t>
            </a:r>
            <a:endParaRPr lang="fr-FR" sz="32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971" y="6029736"/>
            <a:ext cx="545299" cy="759900"/>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536" y="6021369"/>
            <a:ext cx="817967" cy="817967"/>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r="51233"/>
          <a:stretch/>
        </p:blipFill>
        <p:spPr>
          <a:xfrm>
            <a:off x="4850718" y="6094891"/>
            <a:ext cx="1009467" cy="609705"/>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89" y="6181357"/>
            <a:ext cx="1141643" cy="456657"/>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64" y="6073584"/>
            <a:ext cx="593258" cy="706724"/>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9" y="5941488"/>
            <a:ext cx="1011583" cy="916512"/>
          </a:xfrm>
          <a:prstGeom prst="rect">
            <a:avLst/>
          </a:prstGeom>
        </p:spPr>
      </p:pic>
      <p:pic>
        <p:nvPicPr>
          <p:cNvPr id="11" name="Image 10" descr="C:\Users\eduflot2\AppData\Local\Temp\2018_logo_academie_Lille_orang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0608" y="5961373"/>
            <a:ext cx="630142" cy="896627"/>
          </a:xfrm>
          <a:prstGeom prst="rect">
            <a:avLst/>
          </a:prstGeom>
          <a:noFill/>
          <a:ln>
            <a:solidFill>
              <a:schemeClr val="tx1"/>
            </a:solidFill>
          </a:ln>
        </p:spPr>
      </p:pic>
      <p:sp>
        <p:nvSpPr>
          <p:cNvPr id="6" name="ZoneTexte 5"/>
          <p:cNvSpPr txBox="1"/>
          <p:nvPr/>
        </p:nvSpPr>
        <p:spPr>
          <a:xfrm>
            <a:off x="4196124" y="3421928"/>
            <a:ext cx="4166992" cy="2369880"/>
          </a:xfrm>
          <a:prstGeom prst="rect">
            <a:avLst/>
          </a:prstGeom>
          <a:noFill/>
        </p:spPr>
        <p:txBody>
          <a:bodyPr wrap="square" rtlCol="0">
            <a:spAutoFit/>
          </a:bodyPr>
          <a:lstStyle/>
          <a:p>
            <a:pPr algn="ctr"/>
            <a:r>
              <a:rPr lang="fr-FR" sz="1600" dirty="0" smtClean="0">
                <a:solidFill>
                  <a:srgbClr val="FF0000"/>
                </a:solidFill>
              </a:rPr>
              <a:t>Merci de couper vos micros pour le moment et de laisser vos caméras allumées </a:t>
            </a:r>
          </a:p>
          <a:p>
            <a:pPr algn="ctr"/>
            <a:endParaRPr lang="fr-FR" sz="1600" dirty="0" smtClean="0">
              <a:solidFill>
                <a:srgbClr val="FF0000"/>
              </a:solidFill>
            </a:endParaRPr>
          </a:p>
          <a:p>
            <a:pPr algn="ctr"/>
            <a:r>
              <a:rPr lang="fr-FR" sz="1600" dirty="0" smtClean="0">
                <a:solidFill>
                  <a:srgbClr val="FF0000"/>
                </a:solidFill>
              </a:rPr>
              <a:t>Posez vos questions dans le chat</a:t>
            </a:r>
          </a:p>
          <a:p>
            <a:pPr algn="ctr"/>
            <a:endParaRPr lang="fr-FR" sz="1600" dirty="0">
              <a:solidFill>
                <a:srgbClr val="FF0000"/>
              </a:solidFill>
            </a:endParaRPr>
          </a:p>
          <a:p>
            <a:pPr algn="ctr"/>
            <a:r>
              <a:rPr lang="fr-FR" sz="1600" dirty="0" smtClean="0">
                <a:solidFill>
                  <a:srgbClr val="FF0000"/>
                </a:solidFill>
              </a:rPr>
              <a:t>Préparez votre smartphone pour le quizz interactif ! </a:t>
            </a:r>
          </a:p>
          <a:p>
            <a:pPr marL="285750" indent="-285750" algn="ctr">
              <a:buFont typeface="Arial" panose="020B0604020202020204" pitchFamily="34" charset="0"/>
              <a:buChar char="•"/>
            </a:pPr>
            <a:endParaRPr lang="fr-FR" dirty="0" smtClean="0">
              <a:solidFill>
                <a:schemeClr val="accent2">
                  <a:lumMod val="50000"/>
                </a:schemeClr>
              </a:solidFill>
            </a:endParaRPr>
          </a:p>
          <a:p>
            <a:pPr algn="ctr"/>
            <a:endParaRPr lang="fr-FR" dirty="0">
              <a:solidFill>
                <a:schemeClr val="accent2">
                  <a:lumMod val="50000"/>
                </a:schemeClr>
              </a:solidFill>
            </a:endParaRPr>
          </a:p>
        </p:txBody>
      </p:sp>
      <p:sp>
        <p:nvSpPr>
          <p:cNvPr id="12" name="ZoneTexte 11"/>
          <p:cNvSpPr txBox="1"/>
          <p:nvPr/>
        </p:nvSpPr>
        <p:spPr>
          <a:xfrm>
            <a:off x="8025008" y="133809"/>
            <a:ext cx="4166992" cy="1015663"/>
          </a:xfrm>
          <a:prstGeom prst="rect">
            <a:avLst/>
          </a:prstGeom>
          <a:noFill/>
        </p:spPr>
        <p:txBody>
          <a:bodyPr wrap="square" rtlCol="0">
            <a:spAutoFit/>
          </a:bodyPr>
          <a:lstStyle/>
          <a:p>
            <a:pPr algn="ctr"/>
            <a:r>
              <a:rPr lang="fr-FR" sz="2000" dirty="0" smtClean="0">
                <a:solidFill>
                  <a:schemeClr val="accent2">
                    <a:lumMod val="50000"/>
                  </a:schemeClr>
                </a:solidFill>
              </a:rPr>
              <a:t>Formation PDES n°2</a:t>
            </a:r>
          </a:p>
          <a:p>
            <a:pPr algn="ctr"/>
            <a:r>
              <a:rPr lang="fr-FR" sz="2000" dirty="0" smtClean="0">
                <a:solidFill>
                  <a:schemeClr val="accent2">
                    <a:lumMod val="50000"/>
                  </a:schemeClr>
                </a:solidFill>
              </a:rPr>
              <a:t>09/11/2020</a:t>
            </a:r>
          </a:p>
          <a:p>
            <a:pPr algn="ctr"/>
            <a:r>
              <a:rPr lang="fr-FR" sz="2000" dirty="0" smtClean="0">
                <a:solidFill>
                  <a:schemeClr val="accent2">
                    <a:lumMod val="50000"/>
                  </a:schemeClr>
                </a:solidFill>
              </a:rPr>
              <a:t>Bassin minier – Bruay-la-Buissière </a:t>
            </a:r>
            <a:endParaRPr lang="fr-FR" sz="2000" dirty="0">
              <a:solidFill>
                <a:schemeClr val="accent2">
                  <a:lumMod val="50000"/>
                </a:schemeClr>
              </a:solidFill>
            </a:endParaRPr>
          </a:p>
        </p:txBody>
      </p:sp>
      <p:sp>
        <p:nvSpPr>
          <p:cNvPr id="7" name="Espace réservé du numéro de diapositive 6"/>
          <p:cNvSpPr>
            <a:spLocks noGrp="1"/>
          </p:cNvSpPr>
          <p:nvPr>
            <p:ph type="sldNum" sz="quarter" idx="12"/>
          </p:nvPr>
        </p:nvSpPr>
        <p:spPr/>
        <p:txBody>
          <a:bodyPr/>
          <a:lstStyle/>
          <a:p>
            <a:fld id="{71766878-3199-4EAB-94E7-2D6D11070E14}" type="slidenum">
              <a:rPr lang="en-US" smtClean="0"/>
              <a:pPr/>
              <a:t>2</a:t>
            </a:fld>
            <a:endParaRPr lang="en-US" dirty="0"/>
          </a:p>
        </p:txBody>
      </p:sp>
    </p:spTree>
    <p:extLst>
      <p:ext uri="{BB962C8B-B14F-4D97-AF65-F5344CB8AC3E}">
        <p14:creationId xmlns:p14="http://schemas.microsoft.com/office/powerpoint/2010/main" val="345654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a:solidFill>
                  <a:schemeClr val="accent6"/>
                </a:solidFill>
              </a:rPr>
              <a:t>Tour de table des collèges présents </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smtClean="0"/>
              <a:t>Présentation, actions, partenaires </a:t>
            </a:r>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20</a:t>
            </a:fld>
            <a:endParaRPr lang="en-US" dirty="0"/>
          </a:p>
        </p:txBody>
      </p:sp>
    </p:spTree>
    <p:extLst>
      <p:ext uri="{BB962C8B-B14F-4D97-AF65-F5344CB8AC3E}">
        <p14:creationId xmlns:p14="http://schemas.microsoft.com/office/powerpoint/2010/main" val="1228299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4784" y="194952"/>
            <a:ext cx="10998680" cy="1492132"/>
          </a:xfrm>
        </p:spPr>
        <p:txBody>
          <a:bodyPr>
            <a:normAutofit/>
          </a:bodyPr>
          <a:lstStyle/>
          <a:p>
            <a:r>
              <a:rPr lang="fr-FR" sz="3200" dirty="0">
                <a:solidFill>
                  <a:srgbClr val="66C1BF"/>
                </a:solidFill>
              </a:rPr>
              <a:t>Présenter mon collège et la mobilité </a:t>
            </a:r>
            <a:r>
              <a:rPr lang="fr-FR" sz="3200" dirty="0" smtClean="0">
                <a:solidFill>
                  <a:srgbClr val="66C1BF"/>
                </a:solidFill>
              </a:rPr>
              <a:t>de </a:t>
            </a:r>
            <a:r>
              <a:rPr lang="fr-FR" sz="3200" dirty="0">
                <a:solidFill>
                  <a:srgbClr val="66C1BF"/>
                </a:solidFill>
              </a:rPr>
              <a:t>ses usagers</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21</a:t>
            </a:fld>
            <a:endParaRPr lang="en-US" dirty="0"/>
          </a:p>
        </p:txBody>
      </p:sp>
      <p:sp>
        <p:nvSpPr>
          <p:cNvPr id="11" name="Espace réservé du contenu 2"/>
          <p:cNvSpPr>
            <a:spLocks noGrp="1"/>
          </p:cNvSpPr>
          <p:nvPr>
            <p:ph idx="1"/>
          </p:nvPr>
        </p:nvSpPr>
        <p:spPr>
          <a:xfrm>
            <a:off x="1086927" y="1500400"/>
            <a:ext cx="4368466" cy="5048177"/>
          </a:xfrm>
        </p:spPr>
        <p:txBody>
          <a:bodyPr>
            <a:normAutofit/>
          </a:bodyPr>
          <a:lstStyle/>
          <a:p>
            <a:pPr marL="0" indent="0">
              <a:buNone/>
            </a:pPr>
            <a:r>
              <a:rPr lang="fr-FR" b="1" u="sng" dirty="0" smtClean="0"/>
              <a:t>Les 4 questions du tour de table : </a:t>
            </a:r>
          </a:p>
          <a:p>
            <a:pPr marL="0" indent="0">
              <a:buNone/>
            </a:pPr>
            <a:r>
              <a:rPr lang="fr-FR" dirty="0" smtClean="0"/>
              <a:t> </a:t>
            </a:r>
            <a:endParaRPr lang="fr-FR" dirty="0"/>
          </a:p>
          <a:p>
            <a:r>
              <a:rPr lang="fr-FR" dirty="0"/>
              <a:t>Présentation succincte du </a:t>
            </a:r>
            <a:r>
              <a:rPr lang="fr-FR" dirty="0" smtClean="0"/>
              <a:t>collège</a:t>
            </a:r>
            <a:endParaRPr lang="fr-FR" dirty="0"/>
          </a:p>
          <a:p>
            <a:r>
              <a:rPr lang="fr-FR" dirty="0" smtClean="0"/>
              <a:t>Vous </a:t>
            </a:r>
            <a:r>
              <a:rPr lang="fr-FR" dirty="0"/>
              <a:t>êtes-vous lancés dans une démarche PDES ? </a:t>
            </a:r>
          </a:p>
          <a:p>
            <a:r>
              <a:rPr lang="fr-FR" dirty="0" smtClean="0"/>
              <a:t>Quelles </a:t>
            </a:r>
            <a:r>
              <a:rPr lang="fr-FR" dirty="0"/>
              <a:t>actions votre collège a mis en place afin d’encourager la mobilité durable ? </a:t>
            </a:r>
          </a:p>
          <a:p>
            <a:r>
              <a:rPr lang="fr-FR" dirty="0" smtClean="0"/>
              <a:t>Quels </a:t>
            </a:r>
            <a:r>
              <a:rPr lang="fr-FR" dirty="0"/>
              <a:t>sont vos partenaires ? </a:t>
            </a:r>
          </a:p>
        </p:txBody>
      </p:sp>
      <p:graphicFrame>
        <p:nvGraphicFramePr>
          <p:cNvPr id="12" name="Diagramme 11"/>
          <p:cNvGraphicFramePr/>
          <p:nvPr>
            <p:extLst>
              <p:ext uri="{D42A27DB-BD31-4B8C-83A1-F6EECF244321}">
                <p14:modId xmlns:p14="http://schemas.microsoft.com/office/powerpoint/2010/main" val="866335764"/>
              </p:ext>
            </p:extLst>
          </p:nvPr>
        </p:nvGraphicFramePr>
        <p:xfrm>
          <a:off x="6381283" y="3723355"/>
          <a:ext cx="4237833" cy="2825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me 12"/>
          <p:cNvGraphicFramePr/>
          <p:nvPr>
            <p:extLst>
              <p:ext uri="{D42A27DB-BD31-4B8C-83A1-F6EECF244321}">
                <p14:modId xmlns:p14="http://schemas.microsoft.com/office/powerpoint/2010/main" val="1285868173"/>
              </p:ext>
            </p:extLst>
          </p:nvPr>
        </p:nvGraphicFramePr>
        <p:xfrm>
          <a:off x="5757318" y="767232"/>
          <a:ext cx="5672682" cy="25884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951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smtClean="0">
                <a:solidFill>
                  <a:schemeClr val="accent6"/>
                </a:solidFill>
              </a:rPr>
              <a:t>La mobilité dans mon territoire</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b="0" dirty="0" smtClean="0"/>
              <a:t>Etat des lieux et politiques publiques en cours sur le territoire </a:t>
            </a:r>
            <a:r>
              <a:rPr lang="fr-FR" b="0" dirty="0"/>
              <a:t>	</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22</a:t>
            </a:fld>
            <a:endParaRPr lang="en-US" dirty="0"/>
          </a:p>
        </p:txBody>
      </p:sp>
    </p:spTree>
    <p:extLst>
      <p:ext uri="{BB962C8B-B14F-4D97-AF65-F5344CB8AC3E}">
        <p14:creationId xmlns:p14="http://schemas.microsoft.com/office/powerpoint/2010/main" val="1405512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23</a:t>
            </a:fld>
            <a:endParaRPr lang="en-US" dirty="0"/>
          </a:p>
        </p:txBody>
      </p:sp>
      <p:sp>
        <p:nvSpPr>
          <p:cNvPr id="5" name="Rectangle 4"/>
          <p:cNvSpPr/>
          <p:nvPr/>
        </p:nvSpPr>
        <p:spPr>
          <a:xfrm>
            <a:off x="3292839" y="2177616"/>
            <a:ext cx="6096000" cy="1015663"/>
          </a:xfrm>
          <a:prstGeom prst="rect">
            <a:avLst/>
          </a:prstGeom>
        </p:spPr>
        <p:txBody>
          <a:bodyPr>
            <a:spAutoFit/>
          </a:bodyPr>
          <a:lstStyle/>
          <a:p>
            <a:pPr algn="ctr"/>
            <a:r>
              <a:rPr lang="fr-FR" sz="2400" b="1" dirty="0"/>
              <a:t>Sébastien FOUGNIE</a:t>
            </a:r>
            <a:endParaRPr lang="fr-FR" sz="2400" b="1" dirty="0" smtClean="0"/>
          </a:p>
          <a:p>
            <a:pPr algn="ctr"/>
            <a:endParaRPr lang="fr-FR" dirty="0"/>
          </a:p>
          <a:p>
            <a:pPr algn="ctr"/>
            <a:r>
              <a:rPr lang="fr-FR" dirty="0" smtClean="0"/>
              <a:t>Directeur </a:t>
            </a:r>
            <a:r>
              <a:rPr lang="fr-FR" dirty="0"/>
              <a:t>de </a:t>
            </a:r>
            <a:r>
              <a:rPr lang="fr-FR" dirty="0" smtClean="0"/>
              <a:t>l’urbanisme et de la mobilité</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159" y="4307674"/>
            <a:ext cx="4015390" cy="963066"/>
          </a:xfrm>
          <a:prstGeom prst="rect">
            <a:avLst/>
          </a:prstGeom>
        </p:spPr>
      </p:pic>
    </p:spTree>
    <p:extLst>
      <p:ext uri="{BB962C8B-B14F-4D97-AF65-F5344CB8AC3E}">
        <p14:creationId xmlns:p14="http://schemas.microsoft.com/office/powerpoint/2010/main" val="582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24</a:t>
            </a:fld>
            <a:endParaRPr lang="en-US" dirty="0"/>
          </a:p>
        </p:txBody>
      </p:sp>
      <p:sp>
        <p:nvSpPr>
          <p:cNvPr id="5" name="Rectangle 4"/>
          <p:cNvSpPr/>
          <p:nvPr/>
        </p:nvSpPr>
        <p:spPr>
          <a:xfrm>
            <a:off x="3177459" y="1900617"/>
            <a:ext cx="6096000" cy="1200329"/>
          </a:xfrm>
          <a:prstGeom prst="rect">
            <a:avLst/>
          </a:prstGeom>
        </p:spPr>
        <p:txBody>
          <a:bodyPr>
            <a:spAutoFit/>
          </a:bodyPr>
          <a:lstStyle/>
          <a:p>
            <a:pPr algn="ctr"/>
            <a:r>
              <a:rPr lang="fr-FR" sz="2400" b="1" dirty="0"/>
              <a:t>Jérémy </a:t>
            </a:r>
            <a:r>
              <a:rPr lang="fr-FR" sz="2400" b="1" dirty="0" smtClean="0"/>
              <a:t>SALOME</a:t>
            </a:r>
          </a:p>
          <a:p>
            <a:pPr algn="ctr"/>
            <a:endParaRPr lang="fr-FR" sz="2400" b="1" dirty="0"/>
          </a:p>
          <a:p>
            <a:pPr algn="ctr"/>
            <a:r>
              <a:rPr lang="fr-FR" sz="2400" dirty="0" smtClean="0"/>
              <a:t>Chargé </a:t>
            </a:r>
            <a:r>
              <a:rPr lang="fr-FR" sz="2400" dirty="0"/>
              <a:t>de mission en mobilité innovante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590" y="4365953"/>
            <a:ext cx="3850498" cy="1249841"/>
          </a:xfrm>
          <a:prstGeom prst="rect">
            <a:avLst/>
          </a:prstGeom>
        </p:spPr>
      </p:pic>
    </p:spTree>
    <p:extLst>
      <p:ext uri="{BB962C8B-B14F-4D97-AF65-F5344CB8AC3E}">
        <p14:creationId xmlns:p14="http://schemas.microsoft.com/office/powerpoint/2010/main" val="3047855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25</a:t>
            </a:fld>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964" y="3746355"/>
            <a:ext cx="1809750" cy="2524125"/>
          </a:xfrm>
          <a:prstGeom prst="rect">
            <a:avLst/>
          </a:prstGeom>
        </p:spPr>
      </p:pic>
      <p:sp>
        <p:nvSpPr>
          <p:cNvPr id="6" name="Rectangle 5"/>
          <p:cNvSpPr/>
          <p:nvPr/>
        </p:nvSpPr>
        <p:spPr>
          <a:xfrm>
            <a:off x="3292839" y="1900617"/>
            <a:ext cx="6096000" cy="1200329"/>
          </a:xfrm>
          <a:prstGeom prst="rect">
            <a:avLst/>
          </a:prstGeom>
        </p:spPr>
        <p:txBody>
          <a:bodyPr>
            <a:spAutoFit/>
          </a:bodyPr>
          <a:lstStyle/>
          <a:p>
            <a:pPr algn="ctr"/>
            <a:r>
              <a:rPr lang="fr-FR" sz="2400" b="1" dirty="0" smtClean="0"/>
              <a:t>Aurélie BOUTELLIER</a:t>
            </a:r>
          </a:p>
          <a:p>
            <a:pPr algn="ctr"/>
            <a:endParaRPr lang="fr-FR" sz="2400" b="1" dirty="0"/>
          </a:p>
          <a:p>
            <a:pPr algn="ctr"/>
            <a:r>
              <a:rPr lang="fr-FR" sz="2400" dirty="0" smtClean="0"/>
              <a:t>Antenne Béthune-</a:t>
            </a:r>
            <a:r>
              <a:rPr lang="fr-FR" sz="2400" dirty="0" err="1" smtClean="0"/>
              <a:t>Bruay</a:t>
            </a:r>
            <a:r>
              <a:rPr lang="fr-FR" sz="2400" dirty="0" smtClean="0"/>
              <a:t> </a:t>
            </a:r>
            <a:endParaRPr lang="fr-FR" sz="2400" dirty="0"/>
          </a:p>
        </p:txBody>
      </p:sp>
    </p:spTree>
    <p:extLst>
      <p:ext uri="{BB962C8B-B14F-4D97-AF65-F5344CB8AC3E}">
        <p14:creationId xmlns:p14="http://schemas.microsoft.com/office/powerpoint/2010/main" val="271412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26</a:t>
            </a:fld>
            <a:endParaRPr lang="en-US" dirty="0"/>
          </a:p>
        </p:txBody>
      </p:sp>
      <p:sp>
        <p:nvSpPr>
          <p:cNvPr id="5" name="Rectangle 4"/>
          <p:cNvSpPr/>
          <p:nvPr/>
        </p:nvSpPr>
        <p:spPr>
          <a:xfrm>
            <a:off x="2930317" y="1632583"/>
            <a:ext cx="6096000" cy="461665"/>
          </a:xfrm>
          <a:prstGeom prst="rect">
            <a:avLst/>
          </a:prstGeom>
        </p:spPr>
        <p:txBody>
          <a:bodyPr>
            <a:spAutoFit/>
          </a:bodyPr>
          <a:lstStyle/>
          <a:p>
            <a:pPr algn="ctr"/>
            <a:r>
              <a:rPr lang="fr-FR" sz="2400" b="1" dirty="0"/>
              <a:t>Aline </a:t>
            </a:r>
            <a:r>
              <a:rPr lang="fr-FR" sz="2400" b="1" dirty="0" err="1" smtClean="0"/>
              <a:t>Desbonnets</a:t>
            </a:r>
            <a:endParaRPr lang="fr-FR" sz="2400" b="1"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460" y="4427755"/>
            <a:ext cx="3295714" cy="1312537"/>
          </a:xfrm>
          <a:prstGeom prst="rect">
            <a:avLst/>
          </a:prstGeom>
        </p:spPr>
      </p:pic>
      <p:sp>
        <p:nvSpPr>
          <p:cNvPr id="10" name="Rectangle 9"/>
          <p:cNvSpPr/>
          <p:nvPr/>
        </p:nvSpPr>
        <p:spPr>
          <a:xfrm>
            <a:off x="2210011" y="2344387"/>
            <a:ext cx="7536612" cy="1477328"/>
          </a:xfrm>
          <a:prstGeom prst="rect">
            <a:avLst/>
          </a:prstGeom>
        </p:spPr>
        <p:txBody>
          <a:bodyPr wrap="square">
            <a:spAutoFit/>
          </a:bodyPr>
          <a:lstStyle/>
          <a:p>
            <a:pPr algn="ctr"/>
            <a:r>
              <a:rPr lang="fr-FR" b="1" dirty="0"/>
              <a:t>Chargée du suivi du schéma directeur départemental de la mobilité</a:t>
            </a:r>
          </a:p>
          <a:p>
            <a:pPr algn="ctr"/>
            <a:r>
              <a:rPr lang="fr-FR" dirty="0" smtClean="0"/>
              <a:t> </a:t>
            </a:r>
            <a:endParaRPr lang="fr-FR" dirty="0"/>
          </a:p>
          <a:p>
            <a:pPr algn="ctr"/>
            <a:r>
              <a:rPr lang="fr-FR" dirty="0" smtClean="0"/>
              <a:t>Direction </a:t>
            </a:r>
            <a:r>
              <a:rPr lang="fr-FR" dirty="0"/>
              <a:t>de la Mobilité et du Réseau Routier</a:t>
            </a:r>
          </a:p>
          <a:p>
            <a:pPr algn="ctr"/>
            <a:endParaRPr lang="fr-FR" dirty="0"/>
          </a:p>
          <a:p>
            <a:pPr algn="ctr"/>
            <a:r>
              <a:rPr lang="fr-FR" dirty="0"/>
              <a:t>Département du Pas-de-Calais</a:t>
            </a:r>
          </a:p>
        </p:txBody>
      </p:sp>
    </p:spTree>
    <p:extLst>
      <p:ext uri="{BB962C8B-B14F-4D97-AF65-F5344CB8AC3E}">
        <p14:creationId xmlns:p14="http://schemas.microsoft.com/office/powerpoint/2010/main" val="3591116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sz="2000" dirty="0"/>
              <a:t>Formation PDES</a:t>
            </a:r>
          </a:p>
        </p:txBody>
      </p:sp>
      <p:sp>
        <p:nvSpPr>
          <p:cNvPr id="3" name="Espace réservé du texte 2"/>
          <p:cNvSpPr>
            <a:spLocks noGrp="1"/>
          </p:cNvSpPr>
          <p:nvPr>
            <p:ph type="body" sz="quarter" idx="11"/>
          </p:nvPr>
        </p:nvSpPr>
        <p:spPr/>
        <p:txBody>
          <a:bodyPr>
            <a:normAutofit fontScale="92500" lnSpcReduction="10000"/>
          </a:bodyPr>
          <a:lstStyle/>
          <a:p>
            <a:r>
              <a:rPr lang="fr-FR" dirty="0" smtClean="0"/>
              <a:t>Le 9 novembre 2020</a:t>
            </a:r>
            <a:endParaRPr lang="fr-FR" dirty="0"/>
          </a:p>
        </p:txBody>
      </p:sp>
      <p:sp>
        <p:nvSpPr>
          <p:cNvPr id="4" name="Espace réservé du texte 3"/>
          <p:cNvSpPr>
            <a:spLocks noGrp="1"/>
          </p:cNvSpPr>
          <p:nvPr>
            <p:ph type="body" sz="quarter" idx="12"/>
          </p:nvPr>
        </p:nvSpPr>
        <p:spPr/>
        <p:txBody>
          <a:bodyPr/>
          <a:lstStyle/>
          <a:p>
            <a:r>
              <a:rPr lang="fr-FR" sz="1200" dirty="0"/>
              <a:t>Direction de la Mobilité et du Réseau Routier</a:t>
            </a:r>
          </a:p>
        </p:txBody>
      </p:sp>
      <p:sp>
        <p:nvSpPr>
          <p:cNvPr id="5" name="Espace réservé du contenu 4"/>
          <p:cNvSpPr>
            <a:spLocks noGrp="1"/>
          </p:cNvSpPr>
          <p:nvPr>
            <p:ph sz="quarter" idx="13"/>
          </p:nvPr>
        </p:nvSpPr>
        <p:spPr/>
        <p:txBody>
          <a:bodyPr/>
          <a:lstStyle/>
          <a:p>
            <a:pPr algn="ctr"/>
            <a:endParaRPr lang="fr-FR" sz="2400" dirty="0"/>
          </a:p>
          <a:p>
            <a:pPr algn="ctr"/>
            <a:endParaRPr lang="fr-FR" sz="2400" dirty="0"/>
          </a:p>
          <a:p>
            <a:pPr algn="ctr"/>
            <a:endParaRPr lang="fr-FR" sz="2400" dirty="0"/>
          </a:p>
          <a:p>
            <a:pPr algn="ctr"/>
            <a:r>
              <a:rPr lang="fr-FR" sz="2400" dirty="0"/>
              <a:t>Etude relative à la sécurisation d’itinéraires cyclables </a:t>
            </a:r>
          </a:p>
          <a:p>
            <a:pPr algn="ctr"/>
            <a:r>
              <a:rPr lang="fr-FR" sz="2400" dirty="0"/>
              <a:t>vers les collèges</a:t>
            </a:r>
            <a:endParaRPr lang="fr-FR" dirty="0"/>
          </a:p>
        </p:txBody>
      </p:sp>
      <p:sp>
        <p:nvSpPr>
          <p:cNvPr id="6" name="Rectangle 5"/>
          <p:cNvSpPr/>
          <p:nvPr/>
        </p:nvSpPr>
        <p:spPr>
          <a:xfrm>
            <a:off x="6168008" y="6165304"/>
            <a:ext cx="432048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44956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4" name="Espace réservé du contenu 3"/>
          <p:cNvSpPr>
            <a:spLocks noGrp="1"/>
          </p:cNvSpPr>
          <p:nvPr>
            <p:ph sz="quarter" idx="13"/>
          </p:nvPr>
        </p:nvSpPr>
        <p:spPr>
          <a:xfrm>
            <a:off x="1775520" y="1556792"/>
            <a:ext cx="8640960" cy="4607842"/>
          </a:xfrm>
        </p:spPr>
        <p:txBody>
          <a:bodyPr>
            <a:normAutofit fontScale="92500" lnSpcReduction="20000"/>
          </a:bodyPr>
          <a:lstStyle/>
          <a:p>
            <a:pPr algn="just"/>
            <a:r>
              <a:rPr lang="fr-FR" sz="2000" b="1" dirty="0"/>
              <a:t>Objectifs des études </a:t>
            </a:r>
          </a:p>
          <a:p>
            <a:pPr algn="just"/>
            <a:endParaRPr lang="fr-FR" sz="1600" dirty="0"/>
          </a:p>
          <a:p>
            <a:pPr algn="just"/>
            <a:r>
              <a:rPr lang="fr-FR" sz="1600" dirty="0"/>
              <a:t>• Développer les déplacements en vélo dans le périmètre des 3km non couvert par les transports scolaires</a:t>
            </a:r>
          </a:p>
          <a:p>
            <a:pPr algn="just"/>
            <a:endParaRPr lang="fr-FR" sz="1600" dirty="0"/>
          </a:p>
          <a:p>
            <a:pPr algn="just"/>
            <a:r>
              <a:rPr lang="fr-FR" sz="1600" dirty="0"/>
              <a:t>• Identifier dans un rayon de 3 km autour du collège, des itinéraires cyclables sécurisés pour faciliter l’accessibilité des collégiens souhaitant se rendre à leur établissement scolaire, </a:t>
            </a:r>
          </a:p>
          <a:p>
            <a:pPr algn="just"/>
            <a:endParaRPr lang="fr-FR" sz="1600" dirty="0"/>
          </a:p>
          <a:p>
            <a:pPr algn="just"/>
            <a:r>
              <a:rPr lang="fr-FR" sz="1600" dirty="0"/>
              <a:t>• Proposer aux collégiens une alternative cyclable comme mode de déplacement pour se rendre au collège, </a:t>
            </a:r>
          </a:p>
          <a:p>
            <a:pPr algn="just"/>
            <a:endParaRPr lang="fr-FR" sz="1600" dirty="0"/>
          </a:p>
          <a:p>
            <a:pPr algn="just"/>
            <a:r>
              <a:rPr lang="fr-FR" sz="1600" dirty="0"/>
              <a:t>• Sensibiliser les jeunes et les parents à l’éco mobilité scolaire, </a:t>
            </a:r>
          </a:p>
          <a:p>
            <a:pPr algn="just"/>
            <a:endParaRPr lang="fr-FR" sz="1600" dirty="0"/>
          </a:p>
          <a:p>
            <a:pPr algn="just"/>
            <a:r>
              <a:rPr lang="fr-FR" sz="1600" dirty="0"/>
              <a:t>• Diffuser « la culture vélo » aux différentes collectivités, </a:t>
            </a:r>
          </a:p>
          <a:p>
            <a:pPr algn="just"/>
            <a:endParaRPr lang="fr-FR" sz="1600" dirty="0"/>
          </a:p>
          <a:p>
            <a:pPr algn="just"/>
            <a:r>
              <a:rPr lang="fr-FR" sz="1600" dirty="0"/>
              <a:t>• Promouvoir le vélo au-delà du « trajet collège ». </a:t>
            </a:r>
          </a:p>
          <a:p>
            <a:pPr algn="just"/>
            <a:endParaRPr lang="fr-FR" sz="1600" dirty="0"/>
          </a:p>
        </p:txBody>
      </p:sp>
    </p:spTree>
    <p:extLst>
      <p:ext uri="{BB962C8B-B14F-4D97-AF65-F5344CB8AC3E}">
        <p14:creationId xmlns:p14="http://schemas.microsoft.com/office/powerpoint/2010/main" val="3691933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8" name="Espace réservé du contenu 3"/>
          <p:cNvSpPr>
            <a:spLocks noGrp="1"/>
          </p:cNvSpPr>
          <p:nvPr>
            <p:ph sz="quarter" idx="13"/>
          </p:nvPr>
        </p:nvSpPr>
        <p:spPr>
          <a:xfrm>
            <a:off x="1703512" y="1340768"/>
            <a:ext cx="8640960" cy="5184576"/>
          </a:xfrm>
        </p:spPr>
        <p:txBody>
          <a:bodyPr>
            <a:normAutofit fontScale="92500" lnSpcReduction="20000"/>
          </a:bodyPr>
          <a:lstStyle/>
          <a:p>
            <a:pPr algn="just"/>
            <a:r>
              <a:rPr lang="fr-FR" sz="2000" b="1" dirty="0"/>
              <a:t>Déroulement des études </a:t>
            </a:r>
          </a:p>
          <a:p>
            <a:pPr algn="just"/>
            <a:endParaRPr lang="fr-FR" sz="1000" dirty="0"/>
          </a:p>
          <a:p>
            <a:pPr algn="just"/>
            <a:r>
              <a:rPr lang="fr-FR" sz="1600" dirty="0"/>
              <a:t>• </a:t>
            </a:r>
            <a:r>
              <a:rPr lang="fr-FR" sz="1600" b="1" dirty="0"/>
              <a:t>Prise de contact =&gt; </a:t>
            </a:r>
            <a:r>
              <a:rPr lang="fr-FR" sz="1600" dirty="0"/>
              <a:t>rencontre entre la ville, l’intercommunalité, le principal du collège et le Département </a:t>
            </a:r>
          </a:p>
          <a:p>
            <a:pPr algn="just"/>
            <a:endParaRPr lang="fr-FR" sz="1000" dirty="0"/>
          </a:p>
          <a:p>
            <a:pPr algn="just"/>
            <a:r>
              <a:rPr lang="fr-FR" sz="1600" dirty="0"/>
              <a:t>• </a:t>
            </a:r>
            <a:r>
              <a:rPr lang="fr-FR" sz="1600" b="1" dirty="0"/>
              <a:t>Rencontre avec les collégiens cyclistes =&gt; </a:t>
            </a:r>
            <a:r>
              <a:rPr lang="fr-FR" sz="1600" dirty="0"/>
              <a:t>journée de sensibilisation et de connaissance des itinéraires empruntés par les élèves pour venir à vélo au collège (plan et questionnaire)</a:t>
            </a:r>
          </a:p>
          <a:p>
            <a:pPr algn="just"/>
            <a:endParaRPr lang="fr-FR" sz="1000" b="1" dirty="0"/>
          </a:p>
          <a:p>
            <a:pPr algn="just"/>
            <a:r>
              <a:rPr lang="fr-FR" sz="1600" b="1" dirty="0"/>
              <a:t>• Analyse des cartes et des questionnaires</a:t>
            </a:r>
          </a:p>
          <a:p>
            <a:pPr algn="just"/>
            <a:endParaRPr lang="fr-FR" sz="1000" b="1" dirty="0"/>
          </a:p>
          <a:p>
            <a:pPr algn="just"/>
            <a:r>
              <a:rPr lang="fr-FR" sz="1600" b="1" dirty="0"/>
              <a:t>• Visite de site =&gt; </a:t>
            </a:r>
            <a:r>
              <a:rPr lang="fr-FR" sz="1600" dirty="0"/>
              <a:t>identification des itinéraires, des zones dangereuses, des aménagements existants </a:t>
            </a:r>
          </a:p>
          <a:p>
            <a:pPr algn="just"/>
            <a:endParaRPr lang="fr-FR" sz="1000" b="1" dirty="0"/>
          </a:p>
          <a:p>
            <a:pPr algn="just"/>
            <a:r>
              <a:rPr lang="fr-FR" sz="1600" b="1" dirty="0"/>
              <a:t>• Diagnostic =&gt; </a:t>
            </a:r>
            <a:r>
              <a:rPr lang="fr-FR" sz="1600" dirty="0"/>
              <a:t>définition des aspects positifs et négatifs de chaque itinéraire </a:t>
            </a:r>
          </a:p>
          <a:p>
            <a:pPr algn="just"/>
            <a:endParaRPr lang="fr-FR" sz="1000" b="1" dirty="0"/>
          </a:p>
          <a:p>
            <a:pPr algn="just"/>
            <a:r>
              <a:rPr lang="fr-FR" sz="1600" b="1" dirty="0"/>
              <a:t>• Propositions d’aménagements =&gt; </a:t>
            </a:r>
            <a:r>
              <a:rPr lang="fr-FR" sz="1600" dirty="0"/>
              <a:t>solutions et chiffrage pour sécuriser les itinéraires </a:t>
            </a:r>
          </a:p>
          <a:p>
            <a:pPr algn="just"/>
            <a:endParaRPr lang="fr-FR" sz="1000" b="1" dirty="0"/>
          </a:p>
          <a:p>
            <a:pPr algn="just"/>
            <a:r>
              <a:rPr lang="fr-FR" sz="1600" b="1" dirty="0"/>
              <a:t>• Comité technique et comité de pilotage</a:t>
            </a:r>
          </a:p>
          <a:p>
            <a:pPr algn="just"/>
            <a:endParaRPr lang="fr-FR" sz="1000" b="1" dirty="0"/>
          </a:p>
          <a:p>
            <a:pPr algn="just"/>
            <a:r>
              <a:rPr lang="fr-FR" sz="1600" b="1" dirty="0"/>
              <a:t>• Rapport final</a:t>
            </a:r>
          </a:p>
          <a:p>
            <a:pPr algn="just"/>
            <a:endParaRPr lang="fr-FR" sz="1600" dirty="0"/>
          </a:p>
          <a:p>
            <a:pPr algn="just"/>
            <a:endParaRPr lang="fr-FR" sz="1600" dirty="0"/>
          </a:p>
        </p:txBody>
      </p:sp>
    </p:spTree>
    <p:extLst>
      <p:ext uri="{BB962C8B-B14F-4D97-AF65-F5344CB8AC3E}">
        <p14:creationId xmlns:p14="http://schemas.microsoft.com/office/powerpoint/2010/main" val="743105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66CBBA"/>
                </a:solidFill>
              </a:rPr>
              <a:t>2 modules de </a:t>
            </a:r>
            <a:r>
              <a:rPr lang="fr-FR" dirty="0" smtClean="0">
                <a:solidFill>
                  <a:srgbClr val="66CBBA"/>
                </a:solidFill>
              </a:rPr>
              <a:t>formation  </a:t>
            </a:r>
            <a:endParaRPr lang="fr-FR" dirty="0">
              <a:solidFill>
                <a:srgbClr val="66CBBA"/>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557984471"/>
              </p:ext>
            </p:extLst>
          </p:nvPr>
        </p:nvGraphicFramePr>
        <p:xfrm>
          <a:off x="353802" y="1475117"/>
          <a:ext cx="11567904" cy="523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numéro de diapositive 2"/>
          <p:cNvSpPr>
            <a:spLocks noGrp="1"/>
          </p:cNvSpPr>
          <p:nvPr>
            <p:ph type="sldNum" sz="quarter" idx="12"/>
          </p:nvPr>
        </p:nvSpPr>
        <p:spPr/>
        <p:txBody>
          <a:bodyPr/>
          <a:lstStyle/>
          <a:p>
            <a:fld id="{71766878-3199-4EAB-94E7-2D6D11070E14}" type="slidenum">
              <a:rPr lang="en-US" smtClean="0"/>
              <a:t>3</a:t>
            </a:fld>
            <a:endParaRPr lang="en-US" dirty="0"/>
          </a:p>
        </p:txBody>
      </p:sp>
    </p:spTree>
    <p:extLst>
      <p:ext uri="{BB962C8B-B14F-4D97-AF65-F5344CB8AC3E}">
        <p14:creationId xmlns:p14="http://schemas.microsoft.com/office/powerpoint/2010/main" val="3318199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8" name="Espace réservé du contenu 3"/>
          <p:cNvSpPr>
            <a:spLocks noGrp="1"/>
          </p:cNvSpPr>
          <p:nvPr>
            <p:ph sz="quarter" idx="13"/>
          </p:nvPr>
        </p:nvSpPr>
        <p:spPr>
          <a:xfrm>
            <a:off x="1775520" y="1268760"/>
            <a:ext cx="8640960" cy="5111898"/>
          </a:xfrm>
        </p:spPr>
        <p:txBody>
          <a:bodyPr>
            <a:normAutofit fontScale="92500" lnSpcReduction="20000"/>
          </a:bodyPr>
          <a:lstStyle/>
          <a:p>
            <a:pPr algn="just"/>
            <a:r>
              <a:rPr lang="fr-FR" sz="2000" b="1" dirty="0"/>
              <a:t>Zoom sur la rencontre avec les collégiens cyclistes </a:t>
            </a:r>
          </a:p>
          <a:p>
            <a:pPr algn="just"/>
            <a:endParaRPr lang="fr-FR" sz="1600" dirty="0"/>
          </a:p>
          <a:p>
            <a:pPr marL="285750" indent="-285750" algn="just">
              <a:buFont typeface="Arial" panose="020B0604020202020204" pitchFamily="34" charset="0"/>
              <a:buChar char="•"/>
            </a:pPr>
            <a:r>
              <a:rPr lang="fr-FR" sz="1600" b="1" dirty="0"/>
              <a:t>Sensibilisation avec l’Association Droit Au Vélo (environ 1h)</a:t>
            </a:r>
          </a:p>
          <a:p>
            <a:pPr algn="just"/>
            <a:endParaRPr lang="fr-FR" sz="1600" b="1" dirty="0"/>
          </a:p>
          <a:p>
            <a:pPr marL="285750" algn="just">
              <a:buFont typeface="Wingdings" panose="05000000000000000000" pitchFamily="2" charset="2"/>
              <a:buChar char="Ø"/>
            </a:pPr>
            <a:r>
              <a:rPr lang="fr-FR" sz="1600" dirty="0"/>
              <a:t> rappeler les éléments obligatoires sur le vélo</a:t>
            </a:r>
          </a:p>
          <a:p>
            <a:pPr marL="285750" algn="just">
              <a:buFont typeface="Wingdings" panose="05000000000000000000" pitchFamily="2" charset="2"/>
              <a:buChar char="Ø"/>
            </a:pPr>
            <a:r>
              <a:rPr lang="fr-FR" sz="1600" dirty="0"/>
              <a:t> rappeler le bon comportement sur la route</a:t>
            </a:r>
          </a:p>
          <a:p>
            <a:pPr marL="285750" algn="just"/>
            <a:endParaRPr lang="fr-FR" sz="1600" dirty="0"/>
          </a:p>
          <a:p>
            <a:pPr marL="285750" indent="-285750" algn="just">
              <a:buFont typeface="Arial" panose="020B0604020202020204" pitchFamily="34" charset="0"/>
              <a:buChar char="•"/>
            </a:pPr>
            <a:r>
              <a:rPr lang="fr-FR" sz="1600" b="1" dirty="0"/>
              <a:t>Atelier carte et questionnaire (environ 30 mn)</a:t>
            </a:r>
          </a:p>
          <a:p>
            <a:pPr algn="just"/>
            <a:endParaRPr lang="fr-FR" sz="1600" b="1" dirty="0"/>
          </a:p>
          <a:p>
            <a:pPr marL="285750" algn="just">
              <a:buFont typeface="Wingdings" panose="05000000000000000000" pitchFamily="2" charset="2"/>
              <a:buChar char="Ø"/>
            </a:pPr>
            <a:r>
              <a:rPr lang="fr-FR" sz="1600" dirty="0"/>
              <a:t> Répondre à un questionnaire sur la pratique pour venir au collège</a:t>
            </a:r>
          </a:p>
          <a:p>
            <a:pPr marL="285750" algn="just">
              <a:buFont typeface="Wingdings" panose="05000000000000000000" pitchFamily="2" charset="2"/>
              <a:buChar char="Ø"/>
            </a:pPr>
            <a:r>
              <a:rPr lang="fr-FR" sz="1600" dirty="0"/>
              <a:t> Repérer sur une carte les itinéraires pour venir au collège et les zones dangereuses et/ou les problèmes rencontrés</a:t>
            </a:r>
          </a:p>
          <a:p>
            <a:pPr algn="just"/>
            <a:endParaRPr lang="fr-FR" sz="1600" dirty="0"/>
          </a:p>
          <a:p>
            <a:pPr marL="285750" indent="-285750" algn="just">
              <a:buFont typeface="Arial" panose="020B0604020202020204" pitchFamily="34" charset="0"/>
              <a:buChar char="•"/>
            </a:pPr>
            <a:r>
              <a:rPr lang="fr-FR" sz="1600" b="1" dirty="0"/>
              <a:t>Atelier parcours de maniabilité (environ 30 mn)</a:t>
            </a:r>
          </a:p>
          <a:p>
            <a:pPr algn="just"/>
            <a:endParaRPr lang="fr-FR" sz="1600" b="1" dirty="0"/>
          </a:p>
          <a:p>
            <a:pPr marL="285750" algn="just">
              <a:buFont typeface="Wingdings" panose="05000000000000000000" pitchFamily="2" charset="2"/>
              <a:buChar char="Ø"/>
            </a:pPr>
            <a:r>
              <a:rPr lang="fr-FR" sz="1600" dirty="0"/>
              <a:t> Vérifier les éléments essentiels des vélos des collégiens (freins, gonflage des pneus)</a:t>
            </a:r>
          </a:p>
          <a:p>
            <a:pPr marL="285750" algn="just">
              <a:buFont typeface="Wingdings" panose="05000000000000000000" pitchFamily="2" charset="2"/>
              <a:buChar char="Ø"/>
            </a:pPr>
            <a:r>
              <a:rPr lang="fr-FR" sz="1600" dirty="0"/>
              <a:t> Vérifier l’aisance des collégiens sur leur vélo </a:t>
            </a:r>
          </a:p>
          <a:p>
            <a:pPr algn="just"/>
            <a:endParaRPr lang="fr-FR" sz="16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37" y="1916833"/>
            <a:ext cx="819657" cy="1135670"/>
          </a:xfrm>
          <a:prstGeom prst="rect">
            <a:avLst/>
          </a:prstGeom>
        </p:spPr>
      </p:pic>
      <p:pic>
        <p:nvPicPr>
          <p:cNvPr id="5" name="Image 4"/>
          <p:cNvPicPr>
            <a:picLocks noChangeAspect="1"/>
          </p:cNvPicPr>
          <p:nvPr/>
        </p:nvPicPr>
        <p:blipFill rotWithShape="1">
          <a:blip r:embed="rId3"/>
          <a:srcRect l="33661" t="23137" r="34567" b="10051"/>
          <a:stretch/>
        </p:blipFill>
        <p:spPr>
          <a:xfrm>
            <a:off x="7896200" y="1916833"/>
            <a:ext cx="864096" cy="1135670"/>
          </a:xfrm>
          <a:prstGeom prst="rect">
            <a:avLst/>
          </a:prstGeom>
        </p:spPr>
      </p:pic>
    </p:spTree>
    <p:extLst>
      <p:ext uri="{BB962C8B-B14F-4D97-AF65-F5344CB8AC3E}">
        <p14:creationId xmlns:p14="http://schemas.microsoft.com/office/powerpoint/2010/main" val="3013194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5" name="Espace réservé du contenu 3"/>
          <p:cNvSpPr txBox="1">
            <a:spLocks/>
          </p:cNvSpPr>
          <p:nvPr/>
        </p:nvSpPr>
        <p:spPr>
          <a:xfrm>
            <a:off x="1775520" y="1268760"/>
            <a:ext cx="8640960" cy="5111898"/>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2">
                    <a:lumMod val="75000"/>
                  </a:schemeClr>
                </a:solidFill>
                <a:latin typeface="Roboto" pitchFamily="2" charset="0"/>
                <a:ea typeface="Roboto" pitchFamily="2" charset="0"/>
                <a:cs typeface="+mn-cs"/>
              </a:defRPr>
            </a:lvl1pPr>
            <a:lvl2pPr marL="742950" indent="-28575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3pPr>
            <a:lvl4pPr marL="16002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4pPr>
            <a:lvl5pPr marL="20574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2000" b="1" dirty="0"/>
              <a:t>Zoom sur le diagnostic</a:t>
            </a:r>
          </a:p>
          <a:p>
            <a:pPr algn="just"/>
            <a:endParaRPr lang="fr-FR" sz="1600" dirty="0"/>
          </a:p>
          <a:p>
            <a:pPr marL="285750" indent="-285750" algn="just">
              <a:buFont typeface="Arial" pitchFamily="34" charset="0"/>
              <a:buChar char="•"/>
            </a:pPr>
            <a:r>
              <a:rPr lang="fr-FR" sz="1600" b="1" dirty="0"/>
              <a:t>Réaliser un reportage photo pour chaque itinéraire</a:t>
            </a:r>
          </a:p>
          <a:p>
            <a:pPr algn="just"/>
            <a:endParaRPr lang="fr-FR" sz="1600" b="1" dirty="0"/>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marL="285750" indent="-285750" algn="just">
              <a:buFont typeface="Arial" pitchFamily="34" charset="0"/>
              <a:buChar char="•"/>
            </a:pPr>
            <a:r>
              <a:rPr lang="fr-FR" sz="1600" b="1" dirty="0"/>
              <a:t>Lister les avantages et les inconvénients </a:t>
            </a:r>
          </a:p>
          <a:p>
            <a:pPr algn="just"/>
            <a:endParaRPr lang="fr-FR" sz="1600" b="1" dirty="0"/>
          </a:p>
          <a:p>
            <a:pPr algn="just"/>
            <a:endParaRPr lang="fr-FR" sz="1600" dirty="0"/>
          </a:p>
        </p:txBody>
      </p:sp>
      <p:pic>
        <p:nvPicPr>
          <p:cNvPr id="4" name="Image 3"/>
          <p:cNvPicPr>
            <a:picLocks noChangeAspect="1"/>
          </p:cNvPicPr>
          <p:nvPr/>
        </p:nvPicPr>
        <p:blipFill rotWithShape="1">
          <a:blip r:embed="rId2"/>
          <a:srcRect l="27323" t="34285" r="42156" b="38968"/>
          <a:stretch/>
        </p:blipFill>
        <p:spPr>
          <a:xfrm>
            <a:off x="4655841" y="2382738"/>
            <a:ext cx="2957427" cy="1619845"/>
          </a:xfrm>
          <a:prstGeom prst="rect">
            <a:avLst/>
          </a:prstGeom>
        </p:spPr>
      </p:pic>
      <p:pic>
        <p:nvPicPr>
          <p:cNvPr id="6" name="Image 5"/>
          <p:cNvPicPr>
            <a:picLocks noChangeAspect="1"/>
          </p:cNvPicPr>
          <p:nvPr/>
        </p:nvPicPr>
        <p:blipFill rotWithShape="1">
          <a:blip r:embed="rId2"/>
          <a:srcRect l="59265" t="33600" r="14497" b="48211"/>
          <a:stretch/>
        </p:blipFill>
        <p:spPr>
          <a:xfrm>
            <a:off x="2783632" y="4869160"/>
            <a:ext cx="2873774" cy="1245138"/>
          </a:xfrm>
          <a:prstGeom prst="rect">
            <a:avLst/>
          </a:prstGeom>
        </p:spPr>
      </p:pic>
      <p:pic>
        <p:nvPicPr>
          <p:cNvPr id="7" name="Image 6"/>
          <p:cNvPicPr>
            <a:picLocks noChangeAspect="1"/>
          </p:cNvPicPr>
          <p:nvPr/>
        </p:nvPicPr>
        <p:blipFill rotWithShape="1">
          <a:blip r:embed="rId2"/>
          <a:srcRect l="59405" t="52493" r="14262" b="26441"/>
          <a:stretch/>
        </p:blipFill>
        <p:spPr>
          <a:xfrm>
            <a:off x="5807968" y="4869160"/>
            <a:ext cx="2914984" cy="1457492"/>
          </a:xfrm>
          <a:prstGeom prst="rect">
            <a:avLst/>
          </a:prstGeom>
        </p:spPr>
      </p:pic>
    </p:spTree>
    <p:extLst>
      <p:ext uri="{BB962C8B-B14F-4D97-AF65-F5344CB8AC3E}">
        <p14:creationId xmlns:p14="http://schemas.microsoft.com/office/powerpoint/2010/main" val="1146623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pic>
        <p:nvPicPr>
          <p:cNvPr id="4" name="Image 3"/>
          <p:cNvPicPr>
            <a:picLocks noChangeAspect="1"/>
          </p:cNvPicPr>
          <p:nvPr/>
        </p:nvPicPr>
        <p:blipFill rotWithShape="1">
          <a:blip r:embed="rId2"/>
          <a:srcRect l="28031" t="35806" r="14039" b="7385"/>
          <a:stretch/>
        </p:blipFill>
        <p:spPr>
          <a:xfrm>
            <a:off x="5591945" y="2924944"/>
            <a:ext cx="4115825" cy="2522602"/>
          </a:xfrm>
          <a:prstGeom prst="rect">
            <a:avLst/>
          </a:prstGeom>
        </p:spPr>
      </p:pic>
      <p:sp>
        <p:nvSpPr>
          <p:cNvPr id="7" name="Espace réservé du contenu 3"/>
          <p:cNvSpPr txBox="1">
            <a:spLocks/>
          </p:cNvSpPr>
          <p:nvPr/>
        </p:nvSpPr>
        <p:spPr>
          <a:xfrm>
            <a:off x="1705832" y="1341438"/>
            <a:ext cx="8640960" cy="5111898"/>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2">
                    <a:lumMod val="75000"/>
                  </a:schemeClr>
                </a:solidFill>
                <a:latin typeface="Roboto" pitchFamily="2" charset="0"/>
                <a:ea typeface="Roboto" pitchFamily="2" charset="0"/>
                <a:cs typeface="+mn-cs"/>
              </a:defRPr>
            </a:lvl1pPr>
            <a:lvl2pPr marL="742950" indent="-28575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3pPr>
            <a:lvl4pPr marL="16002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4pPr>
            <a:lvl5pPr marL="20574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2000" b="1" dirty="0"/>
              <a:t>Zoom sur les propositions d’aménagements</a:t>
            </a:r>
          </a:p>
          <a:p>
            <a:pPr algn="just"/>
            <a:endParaRPr lang="fr-FR" sz="1600" dirty="0"/>
          </a:p>
          <a:p>
            <a:pPr marL="285750" indent="-285750" algn="just">
              <a:buFont typeface="Arial" pitchFamily="34" charset="0"/>
              <a:buChar char="•"/>
            </a:pPr>
            <a:r>
              <a:rPr lang="fr-FR" sz="1600" b="1" dirty="0"/>
              <a:t>Proposition d’aménagements cyclables sur les itinéraires identifiés</a:t>
            </a:r>
          </a:p>
          <a:p>
            <a:pPr algn="just"/>
            <a:endParaRPr lang="fr-FR" sz="1600" b="1" dirty="0"/>
          </a:p>
          <a:p>
            <a:pPr algn="just"/>
            <a:r>
              <a:rPr lang="fr-FR" sz="1600" b="1" dirty="0"/>
              <a:t>Exemples d’aménagement</a:t>
            </a:r>
          </a:p>
          <a:p>
            <a:pPr algn="just"/>
            <a:endParaRPr lang="fr-FR" sz="1600" b="1" dirty="0"/>
          </a:p>
          <a:p>
            <a:pPr marL="285750" algn="just"/>
            <a:r>
              <a:rPr lang="fr-FR" sz="1600" dirty="0"/>
              <a:t>	Voie verte, </a:t>
            </a:r>
          </a:p>
          <a:p>
            <a:pPr marL="285750" algn="just"/>
            <a:r>
              <a:rPr lang="fr-FR" sz="1600" dirty="0"/>
              <a:t>	Bande cyclable, </a:t>
            </a:r>
          </a:p>
          <a:p>
            <a:pPr marL="285750" algn="just"/>
            <a:r>
              <a:rPr lang="fr-FR" sz="1600" dirty="0"/>
              <a:t>	Piste cyclable,</a:t>
            </a:r>
          </a:p>
          <a:p>
            <a:pPr marL="285750" algn="just"/>
            <a:r>
              <a:rPr lang="fr-FR" sz="1600" dirty="0"/>
              <a:t>	</a:t>
            </a:r>
            <a:r>
              <a:rPr lang="fr-FR" sz="1600" dirty="0" err="1"/>
              <a:t>Chaucidou</a:t>
            </a:r>
            <a:r>
              <a:rPr lang="fr-FR" sz="1600" dirty="0"/>
              <a:t>, </a:t>
            </a:r>
          </a:p>
          <a:p>
            <a:pPr marL="285750" algn="just"/>
            <a:r>
              <a:rPr lang="fr-FR" sz="1600" dirty="0"/>
              <a:t>	Double sens cyclable, </a:t>
            </a:r>
          </a:p>
          <a:p>
            <a:pPr marL="285750" algn="just"/>
            <a:r>
              <a:rPr lang="fr-FR" sz="1600" dirty="0"/>
              <a:t>	Zone de rencontre, </a:t>
            </a:r>
          </a:p>
          <a:p>
            <a:pPr marL="285750" algn="just"/>
            <a:r>
              <a:rPr lang="fr-FR" sz="1600" dirty="0"/>
              <a:t>	</a:t>
            </a:r>
          </a:p>
          <a:p>
            <a:pPr algn="just"/>
            <a:endParaRPr lang="fr-FR" sz="1600" dirty="0"/>
          </a:p>
          <a:p>
            <a:pPr algn="just"/>
            <a:endParaRPr lang="fr-FR" sz="1600" dirty="0"/>
          </a:p>
        </p:txBody>
      </p:sp>
    </p:spTree>
    <p:extLst>
      <p:ext uri="{BB962C8B-B14F-4D97-AF65-F5344CB8AC3E}">
        <p14:creationId xmlns:p14="http://schemas.microsoft.com/office/powerpoint/2010/main" val="2471687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8" name="Espace réservé du contenu 3"/>
          <p:cNvSpPr>
            <a:spLocks noGrp="1"/>
          </p:cNvSpPr>
          <p:nvPr>
            <p:ph sz="quarter" idx="13"/>
          </p:nvPr>
        </p:nvSpPr>
        <p:spPr>
          <a:xfrm>
            <a:off x="1775520" y="1412776"/>
            <a:ext cx="8640960" cy="5111898"/>
          </a:xfrm>
        </p:spPr>
        <p:txBody>
          <a:bodyPr/>
          <a:lstStyle/>
          <a:p>
            <a:pPr algn="just"/>
            <a:r>
              <a:rPr lang="fr-FR" sz="2000" b="1" dirty="0"/>
              <a:t>Exemples de réalisation suite aux études</a:t>
            </a:r>
            <a:endParaRPr lang="fr-FR" sz="1600" dirty="0"/>
          </a:p>
          <a:p>
            <a:pPr algn="just"/>
            <a:endParaRPr lang="fr-FR" sz="1600" dirty="0"/>
          </a:p>
          <a:p>
            <a:pPr algn="just"/>
            <a:endParaRPr lang="fr-FR" sz="1600" dirty="0"/>
          </a:p>
        </p:txBody>
      </p:sp>
      <p:pic>
        <p:nvPicPr>
          <p:cNvPr id="4" name="Image 3"/>
          <p:cNvPicPr>
            <a:picLocks noChangeAspect="1"/>
          </p:cNvPicPr>
          <p:nvPr/>
        </p:nvPicPr>
        <p:blipFill rotWithShape="1">
          <a:blip r:embed="rId3"/>
          <a:srcRect l="20859" t="11800" r="20447" b="9307"/>
          <a:stretch/>
        </p:blipFill>
        <p:spPr>
          <a:xfrm>
            <a:off x="1708121" y="1910938"/>
            <a:ext cx="2746425" cy="2076566"/>
          </a:xfrm>
          <a:prstGeom prst="rect">
            <a:avLst/>
          </a:prstGeom>
        </p:spPr>
      </p:pic>
      <p:pic>
        <p:nvPicPr>
          <p:cNvPr id="5" name="Image 4"/>
          <p:cNvPicPr>
            <a:picLocks noChangeAspect="1"/>
          </p:cNvPicPr>
          <p:nvPr/>
        </p:nvPicPr>
        <p:blipFill rotWithShape="1">
          <a:blip r:embed="rId4"/>
          <a:srcRect l="20870" t="12367" r="20696" b="9719"/>
          <a:stretch/>
        </p:blipFill>
        <p:spPr>
          <a:xfrm>
            <a:off x="3801866" y="3226518"/>
            <a:ext cx="2438151" cy="1828613"/>
          </a:xfrm>
          <a:prstGeom prst="rect">
            <a:avLst/>
          </a:prstGeom>
        </p:spPr>
      </p:pic>
      <p:pic>
        <p:nvPicPr>
          <p:cNvPr id="7" name="Image 6"/>
          <p:cNvPicPr>
            <a:picLocks noChangeAspect="1"/>
          </p:cNvPicPr>
          <p:nvPr/>
        </p:nvPicPr>
        <p:blipFill rotWithShape="1">
          <a:blip r:embed="rId5"/>
          <a:srcRect l="21683" t="11807" r="22063" b="10407"/>
          <a:stretch/>
        </p:blipFill>
        <p:spPr>
          <a:xfrm>
            <a:off x="1716615" y="4485666"/>
            <a:ext cx="2431806" cy="1891404"/>
          </a:xfrm>
          <a:prstGeom prst="rect">
            <a:avLst/>
          </a:prstGeom>
        </p:spPr>
      </p:pic>
      <p:sp>
        <p:nvSpPr>
          <p:cNvPr id="9" name="ZoneTexte 8"/>
          <p:cNvSpPr txBox="1"/>
          <p:nvPr/>
        </p:nvSpPr>
        <p:spPr>
          <a:xfrm>
            <a:off x="2783768" y="4046417"/>
            <a:ext cx="2228370" cy="380337"/>
          </a:xfrm>
          <a:prstGeom prst="rect">
            <a:avLst/>
          </a:prstGeom>
          <a:noFill/>
        </p:spPr>
        <p:txBody>
          <a:bodyPr wrap="square" rtlCol="0">
            <a:spAutoFit/>
          </a:bodyPr>
          <a:lstStyle/>
          <a:p>
            <a:r>
              <a:rPr lang="fr-FR" dirty="0"/>
              <a:t>AVION</a:t>
            </a:r>
          </a:p>
        </p:txBody>
      </p:sp>
      <p:sp>
        <p:nvSpPr>
          <p:cNvPr id="10" name="ZoneTexte 9"/>
          <p:cNvSpPr txBox="1"/>
          <p:nvPr/>
        </p:nvSpPr>
        <p:spPr>
          <a:xfrm>
            <a:off x="8223606" y="3836001"/>
            <a:ext cx="2444394" cy="369332"/>
          </a:xfrm>
          <a:prstGeom prst="rect">
            <a:avLst/>
          </a:prstGeom>
          <a:noFill/>
        </p:spPr>
        <p:txBody>
          <a:bodyPr wrap="square" rtlCol="0">
            <a:spAutoFit/>
          </a:bodyPr>
          <a:lstStyle/>
          <a:p>
            <a:r>
              <a:rPr lang="fr-FR" dirty="0"/>
              <a:t>LIBERCOURT</a:t>
            </a:r>
          </a:p>
        </p:txBody>
      </p:sp>
      <p:pic>
        <p:nvPicPr>
          <p:cNvPr id="6" name="Image 5"/>
          <p:cNvPicPr>
            <a:picLocks noChangeAspect="1"/>
          </p:cNvPicPr>
          <p:nvPr/>
        </p:nvPicPr>
        <p:blipFill rotWithShape="1">
          <a:blip r:embed="rId6"/>
          <a:srcRect l="16954" t="24380" r="19189" b="14318"/>
          <a:stretch/>
        </p:blipFill>
        <p:spPr>
          <a:xfrm>
            <a:off x="7392144" y="4300603"/>
            <a:ext cx="3136264" cy="1881758"/>
          </a:xfrm>
          <a:prstGeom prst="rect">
            <a:avLst/>
          </a:prstGeom>
        </p:spPr>
      </p:pic>
      <p:pic>
        <p:nvPicPr>
          <p:cNvPr id="11" name="Image 10"/>
          <p:cNvPicPr>
            <a:picLocks noChangeAspect="1"/>
          </p:cNvPicPr>
          <p:nvPr/>
        </p:nvPicPr>
        <p:blipFill rotWithShape="1">
          <a:blip r:embed="rId7"/>
          <a:srcRect l="15859" t="27809" r="27465" b="22112"/>
          <a:stretch/>
        </p:blipFill>
        <p:spPr>
          <a:xfrm>
            <a:off x="7248128" y="1929234"/>
            <a:ext cx="3280280" cy="1811498"/>
          </a:xfrm>
          <a:prstGeom prst="rect">
            <a:avLst/>
          </a:prstGeom>
        </p:spPr>
      </p:pic>
    </p:spTree>
    <p:extLst>
      <p:ext uri="{BB962C8B-B14F-4D97-AF65-F5344CB8AC3E}">
        <p14:creationId xmlns:p14="http://schemas.microsoft.com/office/powerpoint/2010/main" val="283285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smtClean="0">
                <a:solidFill>
                  <a:schemeClr val="accent6"/>
                </a:solidFill>
              </a:rPr>
              <a:t>Echanges et questions </a:t>
            </a:r>
            <a:r>
              <a:rPr lang="fr-FR" sz="3600" dirty="0"/>
              <a:t/>
            </a:r>
            <a:br>
              <a:rPr lang="fr-FR" sz="3600" dirty="0"/>
            </a:br>
            <a:endParaRPr lang="fr-FR" sz="3600" dirty="0"/>
          </a:p>
        </p:txBody>
      </p:sp>
      <p:sp>
        <p:nvSpPr>
          <p:cNvPr id="3" name="Sous-titre 2"/>
          <p:cNvSpPr>
            <a:spLocks noGrp="1"/>
          </p:cNvSpPr>
          <p:nvPr>
            <p:ph type="subTitle" idx="1"/>
          </p:nvPr>
        </p:nvSpPr>
        <p:spPr/>
        <p:txBody>
          <a:bodyPr>
            <a:normAutofit/>
          </a:bodyPr>
          <a:lstStyle/>
          <a:p>
            <a:r>
              <a:rPr lang="fr-FR" b="0" dirty="0" smtClean="0"/>
              <a:t>Besoins, assistance, partenaires </a:t>
            </a:r>
            <a:endParaRPr lang="fr-FR" b="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34</a:t>
            </a:fld>
            <a:endParaRPr lang="en-US" dirty="0"/>
          </a:p>
        </p:txBody>
      </p:sp>
    </p:spTree>
    <p:extLst>
      <p:ext uri="{BB962C8B-B14F-4D97-AF65-F5344CB8AC3E}">
        <p14:creationId xmlns:p14="http://schemas.microsoft.com/office/powerpoint/2010/main" val="4151091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670595" y="1368715"/>
            <a:ext cx="5134272" cy="4394988"/>
          </a:xfrm>
        </p:spPr>
        <p:txBody>
          <a:bodyPr/>
          <a:lstStyle/>
          <a:p>
            <a:r>
              <a:rPr lang="fr-FR" sz="2800" dirty="0" smtClean="0">
                <a:solidFill>
                  <a:schemeClr val="accent6"/>
                </a:solidFill>
              </a:rPr>
              <a:t>Synthèse de la formation</a:t>
            </a:r>
            <a:br>
              <a:rPr lang="fr-FR" sz="2800" dirty="0" smtClean="0">
                <a:solidFill>
                  <a:schemeClr val="accent6"/>
                </a:solidFill>
              </a:rPr>
            </a:br>
            <a:r>
              <a:rPr lang="fr-FR" sz="2800" dirty="0" smtClean="0">
                <a:solidFill>
                  <a:schemeClr val="accent6"/>
                </a:solidFill>
              </a:rPr>
              <a:t> </a:t>
            </a:r>
            <a:br>
              <a:rPr lang="fr-FR" sz="2800" dirty="0" smtClean="0">
                <a:solidFill>
                  <a:schemeClr val="accent6"/>
                </a:solidFill>
              </a:rPr>
            </a:br>
            <a:r>
              <a:rPr lang="fr-FR" sz="2800" dirty="0" smtClean="0">
                <a:solidFill>
                  <a:schemeClr val="accent6"/>
                </a:solidFill>
              </a:rPr>
              <a:t>et </a:t>
            </a:r>
            <a:br>
              <a:rPr lang="fr-FR" sz="2800" dirty="0" smtClean="0">
                <a:solidFill>
                  <a:schemeClr val="accent6"/>
                </a:solidFill>
              </a:rPr>
            </a:br>
            <a:r>
              <a:rPr lang="fr-FR" sz="2800" dirty="0" smtClean="0">
                <a:solidFill>
                  <a:schemeClr val="accent6"/>
                </a:solidFill>
              </a:rPr>
              <a:t/>
            </a:r>
            <a:br>
              <a:rPr lang="fr-FR" sz="2800" dirty="0" smtClean="0">
                <a:solidFill>
                  <a:schemeClr val="accent6"/>
                </a:solidFill>
              </a:rPr>
            </a:br>
            <a:r>
              <a:rPr lang="fr-FR" sz="2800" dirty="0" smtClean="0">
                <a:solidFill>
                  <a:schemeClr val="accent6"/>
                </a:solidFill>
              </a:rPr>
              <a:t>accompagnement </a:t>
            </a:r>
            <a:br>
              <a:rPr lang="fr-FR" sz="2800" dirty="0" smtClean="0">
                <a:solidFill>
                  <a:schemeClr val="accent6"/>
                </a:solidFill>
              </a:rPr>
            </a:br>
            <a:r>
              <a:rPr lang="fr-FR" sz="2800" dirty="0" smtClean="0">
                <a:solidFill>
                  <a:schemeClr val="accent6"/>
                </a:solidFill>
              </a:rPr>
              <a:t>du CREM</a:t>
            </a:r>
            <a:r>
              <a:rPr lang="fr-FR" sz="2800" dirty="0"/>
              <a:t/>
            </a:r>
            <a:br>
              <a:rPr lang="fr-FR" sz="2800" dirty="0"/>
            </a:br>
            <a:endParaRPr lang="fr-FR" sz="280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35</a:t>
            </a:fld>
            <a:endParaRPr lang="en-US" dirty="0"/>
          </a:p>
        </p:txBody>
      </p:sp>
    </p:spTree>
    <p:extLst>
      <p:ext uri="{BB962C8B-B14F-4D97-AF65-F5344CB8AC3E}">
        <p14:creationId xmlns:p14="http://schemas.microsoft.com/office/powerpoint/2010/main" val="980164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Le CREM accompagne les collèges pour l’élaboration de vos PDES </a:t>
            </a:r>
            <a:endParaRPr lang="fr-FR" sz="3600" dirty="0">
              <a:solidFill>
                <a:srgbClr val="66C1BF"/>
              </a:solidFill>
            </a:endParaRPr>
          </a:p>
        </p:txBody>
      </p:sp>
      <p:sp>
        <p:nvSpPr>
          <p:cNvPr id="3" name="Espace réservé du contenu 2"/>
          <p:cNvSpPr>
            <a:spLocks noGrp="1"/>
          </p:cNvSpPr>
          <p:nvPr>
            <p:ph idx="1"/>
          </p:nvPr>
        </p:nvSpPr>
        <p:spPr>
          <a:xfrm>
            <a:off x="1251678" y="1874517"/>
            <a:ext cx="10411235" cy="4616152"/>
          </a:xfrm>
        </p:spPr>
        <p:txBody>
          <a:bodyPr>
            <a:normAutofit/>
          </a:bodyPr>
          <a:lstStyle/>
          <a:p>
            <a:r>
              <a:rPr lang="fr-FR" sz="2400" dirty="0" smtClean="0"/>
              <a:t>Conseils sur la constitution et participation au comité de pilotage </a:t>
            </a:r>
          </a:p>
          <a:p>
            <a:endParaRPr lang="fr-FR" sz="2400" dirty="0" smtClean="0"/>
          </a:p>
          <a:p>
            <a:r>
              <a:rPr lang="fr-FR" sz="2400" dirty="0" smtClean="0"/>
              <a:t>Une assistance pour l’élaboration du diagnostic : </a:t>
            </a:r>
          </a:p>
          <a:p>
            <a:endParaRPr lang="fr-FR" sz="2400" dirty="0" smtClean="0"/>
          </a:p>
          <a:p>
            <a:pPr lvl="1"/>
            <a:r>
              <a:rPr lang="fr-FR" sz="2000" dirty="0" smtClean="0"/>
              <a:t>Mise en place et traitement des enquêtes déplacement numériques </a:t>
            </a:r>
          </a:p>
          <a:p>
            <a:pPr lvl="1"/>
            <a:r>
              <a:rPr lang="fr-FR" sz="2000" dirty="0" smtClean="0"/>
              <a:t>Accompagnement aux ballades urbaines </a:t>
            </a:r>
          </a:p>
          <a:p>
            <a:pPr marL="457200" lvl="1" indent="0">
              <a:buNone/>
            </a:pPr>
            <a:endParaRPr lang="fr-FR" sz="2000" dirty="0" smtClean="0"/>
          </a:p>
          <a:p>
            <a:r>
              <a:rPr lang="fr-FR" sz="2400" dirty="0" smtClean="0"/>
              <a:t>Mettre en place certaines actions dans mon collège (animations, conseils, etc.)</a:t>
            </a:r>
          </a:p>
          <a:p>
            <a:endParaRPr lang="fr-FR" sz="2400" dirty="0"/>
          </a:p>
          <a:p>
            <a:endParaRPr lang="fr-FR" sz="2400" dirty="0" smtClean="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36</a:t>
            </a:fld>
            <a:endParaRPr lang="en-US" dirty="0"/>
          </a:p>
        </p:txBody>
      </p:sp>
    </p:spTree>
    <p:extLst>
      <p:ext uri="{BB962C8B-B14F-4D97-AF65-F5344CB8AC3E}">
        <p14:creationId xmlns:p14="http://schemas.microsoft.com/office/powerpoint/2010/main" val="1810434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1214404" y="2323688"/>
            <a:ext cx="5423339" cy="2886668"/>
          </a:xfrm>
        </p:spPr>
        <p:txBody>
          <a:bodyPr>
            <a:normAutofit/>
          </a:bodyPr>
          <a:lstStyle/>
          <a:p>
            <a:pPr marL="0" indent="0" algn="ctr">
              <a:buNone/>
            </a:pPr>
            <a:endParaRPr lang="fr-FR" b="1" dirty="0">
              <a:solidFill>
                <a:schemeClr val="accent6"/>
              </a:solidFill>
            </a:endParaRPr>
          </a:p>
          <a:p>
            <a:pPr marL="0" indent="0" algn="ctr">
              <a:buNone/>
            </a:pPr>
            <a:r>
              <a:rPr lang="fr-FR" sz="2400" b="1" dirty="0" smtClean="0">
                <a:solidFill>
                  <a:schemeClr val="tx2"/>
                </a:solidFill>
              </a:rPr>
              <a:t>Contact du formateur : </a:t>
            </a:r>
          </a:p>
          <a:p>
            <a:pPr marL="0" indent="0" algn="ctr">
              <a:buNone/>
            </a:pPr>
            <a:r>
              <a:rPr lang="fr-FR" sz="2400" dirty="0"/>
              <a:t>Raphaël HONOREZ </a:t>
            </a:r>
            <a:br>
              <a:rPr lang="fr-FR" sz="2400" dirty="0"/>
            </a:br>
            <a:r>
              <a:rPr lang="fr-FR" sz="2400" dirty="0"/>
              <a:t>Chargé de mission PDES - </a:t>
            </a:r>
            <a:r>
              <a:rPr lang="fr-FR" sz="2400" dirty="0" err="1"/>
              <a:t>Crem</a:t>
            </a:r>
            <a:r>
              <a:rPr lang="fr-FR" sz="2400" dirty="0"/>
              <a:t> </a:t>
            </a:r>
            <a:br>
              <a:rPr lang="fr-FR" sz="2400" dirty="0"/>
            </a:br>
            <a:r>
              <a:rPr lang="fr-FR" sz="2400" dirty="0" smtClean="0"/>
              <a:t>Tél </a:t>
            </a:r>
            <a:r>
              <a:rPr lang="fr-FR" sz="2400" dirty="0"/>
              <a:t>: </a:t>
            </a:r>
            <a:r>
              <a:rPr lang="fr-FR" sz="2400" dirty="0" smtClean="0"/>
              <a:t>03 20 86 17 25</a:t>
            </a:r>
            <a:r>
              <a:rPr lang="fr-FR" sz="2400" dirty="0"/>
              <a:t/>
            </a:r>
            <a:br>
              <a:rPr lang="fr-FR" sz="2400" dirty="0"/>
            </a:br>
            <a:r>
              <a:rPr lang="fr-FR" sz="2400" dirty="0" smtClean="0">
                <a:hlinkClick r:id="rId3"/>
              </a:rPr>
              <a:t>contact@ecomobilite.org</a:t>
            </a:r>
            <a:r>
              <a:rPr lang="fr-FR" sz="2400" dirty="0" smtClean="0"/>
              <a:t> </a:t>
            </a:r>
          </a:p>
          <a:p>
            <a:pPr marL="0" indent="0" algn="ctr">
              <a:buNone/>
            </a:pPr>
            <a:endParaRPr lang="fr-FR" sz="2400" dirty="0"/>
          </a:p>
        </p:txBody>
      </p:sp>
      <p:sp>
        <p:nvSpPr>
          <p:cNvPr id="5" name="Rectangle 4"/>
          <p:cNvSpPr/>
          <p:nvPr/>
        </p:nvSpPr>
        <p:spPr>
          <a:xfrm>
            <a:off x="6637743" y="5138284"/>
            <a:ext cx="4726357" cy="369332"/>
          </a:xfrm>
          <a:prstGeom prst="rect">
            <a:avLst/>
          </a:prstGeom>
        </p:spPr>
        <p:txBody>
          <a:bodyPr wrap="none">
            <a:spAutoFit/>
          </a:bodyPr>
          <a:lstStyle/>
          <a:p>
            <a:pPr algn="ctr"/>
            <a:r>
              <a:rPr lang="fr-FR" dirty="0" smtClean="0">
                <a:hlinkClick r:id="rId4"/>
              </a:rPr>
              <a:t>http</a:t>
            </a:r>
            <a:r>
              <a:rPr lang="fr-FR" dirty="0">
                <a:hlinkClick r:id="rId4"/>
              </a:rPr>
              <a:t>://</a:t>
            </a:r>
            <a:r>
              <a:rPr lang="fr-FR" dirty="0" smtClean="0">
                <a:hlinkClick r:id="rId4"/>
              </a:rPr>
              <a:t>www.ecomobilite.org/Boite-a-outils-PDES</a:t>
            </a:r>
            <a:r>
              <a:rPr lang="fr-FR" dirty="0" smtClean="0"/>
              <a:t> </a:t>
            </a:r>
            <a:endParaRPr lang="fr-FR" dirty="0"/>
          </a:p>
        </p:txBody>
      </p:sp>
      <p:pic>
        <p:nvPicPr>
          <p:cNvPr id="6" name="Image 5"/>
          <p:cNvPicPr>
            <a:picLocks noChangeAspect="1"/>
          </p:cNvPicPr>
          <p:nvPr/>
        </p:nvPicPr>
        <p:blipFill>
          <a:blip r:embed="rId5"/>
          <a:stretch>
            <a:fillRect/>
          </a:stretch>
        </p:blipFill>
        <p:spPr>
          <a:xfrm>
            <a:off x="7362394" y="912795"/>
            <a:ext cx="3277057" cy="3686689"/>
          </a:xfrm>
          <a:prstGeom prst="rect">
            <a:avLst/>
          </a:prstGeom>
        </p:spPr>
      </p:pic>
      <p:sp>
        <p:nvSpPr>
          <p:cNvPr id="2" name="ZoneTexte 1"/>
          <p:cNvSpPr txBox="1"/>
          <p:nvPr/>
        </p:nvSpPr>
        <p:spPr>
          <a:xfrm>
            <a:off x="6421494" y="4741137"/>
            <a:ext cx="5158854" cy="353943"/>
          </a:xfrm>
          <a:prstGeom prst="rect">
            <a:avLst/>
          </a:prstGeom>
          <a:noFill/>
        </p:spPr>
        <p:txBody>
          <a:bodyPr wrap="square" rtlCol="0">
            <a:spAutoFit/>
          </a:bodyPr>
          <a:lstStyle/>
          <a:p>
            <a:pPr algn="ctr"/>
            <a:r>
              <a:rPr lang="fr-FR" sz="1700" dirty="0">
                <a:solidFill>
                  <a:schemeClr val="tx1">
                    <a:lumMod val="65000"/>
                    <a:lumOff val="35000"/>
                  </a:schemeClr>
                </a:solidFill>
              </a:rPr>
              <a:t>Ma boite à outils : </a:t>
            </a:r>
          </a:p>
        </p:txBody>
      </p:sp>
      <p:sp>
        <p:nvSpPr>
          <p:cNvPr id="3" name="Espace réservé du numéro de diapositive 2"/>
          <p:cNvSpPr>
            <a:spLocks noGrp="1"/>
          </p:cNvSpPr>
          <p:nvPr>
            <p:ph type="sldNum" sz="quarter" idx="12"/>
          </p:nvPr>
        </p:nvSpPr>
        <p:spPr/>
        <p:txBody>
          <a:bodyPr/>
          <a:lstStyle/>
          <a:p>
            <a:fld id="{71766878-3199-4EAB-94E7-2D6D11070E14}" type="slidenum">
              <a:rPr lang="en-US" smtClean="0"/>
              <a:t>37</a:t>
            </a:fld>
            <a:endParaRPr lang="en-US" dirty="0"/>
          </a:p>
        </p:txBody>
      </p:sp>
    </p:spTree>
    <p:extLst>
      <p:ext uri="{BB962C8B-B14F-4D97-AF65-F5344CB8AC3E}">
        <p14:creationId xmlns:p14="http://schemas.microsoft.com/office/powerpoint/2010/main" val="3706415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Autres Contacts </a:t>
            </a:r>
            <a:r>
              <a:rPr lang="fr-FR" sz="3600" dirty="0">
                <a:solidFill>
                  <a:srgbClr val="66C1BF"/>
                </a:solidFill>
              </a:rPr>
              <a:t>utiles </a:t>
            </a:r>
          </a:p>
        </p:txBody>
      </p:sp>
      <p:sp>
        <p:nvSpPr>
          <p:cNvPr id="3" name="Espace réservé du contenu 2"/>
          <p:cNvSpPr>
            <a:spLocks noGrp="1"/>
          </p:cNvSpPr>
          <p:nvPr>
            <p:ph idx="1"/>
          </p:nvPr>
        </p:nvSpPr>
        <p:spPr>
          <a:xfrm>
            <a:off x="1251678" y="1401331"/>
            <a:ext cx="10178322" cy="5320144"/>
          </a:xfrm>
        </p:spPr>
        <p:txBody>
          <a:bodyPr>
            <a:normAutofit/>
          </a:bodyPr>
          <a:lstStyle/>
          <a:p>
            <a:r>
              <a:rPr lang="fr-FR" b="1" dirty="0"/>
              <a:t>Aline </a:t>
            </a:r>
            <a:r>
              <a:rPr lang="fr-FR" b="1" dirty="0" err="1" smtClean="0"/>
              <a:t>Desbonnets</a:t>
            </a:r>
            <a:r>
              <a:rPr lang="fr-FR" b="1" dirty="0"/>
              <a:t> - </a:t>
            </a:r>
            <a:r>
              <a:rPr lang="fr-FR" b="1" dirty="0">
                <a:hlinkClick r:id="rId2"/>
              </a:rPr>
              <a:t>desbonnets.Aline@pasdecalais.fr</a:t>
            </a:r>
            <a:endParaRPr lang="fr-FR" b="1" dirty="0" smtClean="0"/>
          </a:p>
          <a:p>
            <a:pPr marL="0" indent="0">
              <a:buNone/>
            </a:pPr>
            <a:r>
              <a:rPr lang="fr-FR" b="1" dirty="0" smtClean="0"/>
              <a:t>Chargée </a:t>
            </a:r>
            <a:r>
              <a:rPr lang="fr-FR" b="1" dirty="0"/>
              <a:t>du suivi du schéma directeur départemental de la </a:t>
            </a:r>
            <a:r>
              <a:rPr lang="fr-FR" b="1" dirty="0" smtClean="0"/>
              <a:t>mobilité</a:t>
            </a:r>
          </a:p>
          <a:p>
            <a:endParaRPr lang="fr-FR" b="1" dirty="0"/>
          </a:p>
          <a:p>
            <a:r>
              <a:rPr lang="fr-FR" b="1" dirty="0" smtClean="0"/>
              <a:t>Sébastien </a:t>
            </a:r>
            <a:r>
              <a:rPr lang="fr-FR" b="1" dirty="0"/>
              <a:t>FOUGNIE - </a:t>
            </a:r>
            <a:r>
              <a:rPr lang="fr-FR" b="1" dirty="0" smtClean="0">
                <a:hlinkClick r:id="rId3"/>
              </a:rPr>
              <a:t>sebastien.fougnie@bethunebruay.fr</a:t>
            </a:r>
            <a:r>
              <a:rPr lang="fr-FR" b="1" dirty="0" smtClean="0"/>
              <a:t> </a:t>
            </a:r>
          </a:p>
          <a:p>
            <a:pPr marL="0" indent="0">
              <a:buNone/>
            </a:pPr>
            <a:r>
              <a:rPr lang="fr-FR" b="1" dirty="0" smtClean="0"/>
              <a:t>Directeur de l’urbanisme et de la mobilité</a:t>
            </a:r>
          </a:p>
          <a:p>
            <a:pPr marL="0" indent="0">
              <a:buNone/>
            </a:pPr>
            <a:endParaRPr lang="fr-FR" b="1" dirty="0"/>
          </a:p>
          <a:p>
            <a:r>
              <a:rPr lang="fr-FR" b="1" dirty="0" smtClean="0"/>
              <a:t>Jérémy SALOME </a:t>
            </a:r>
            <a:r>
              <a:rPr lang="fr-FR" b="1" dirty="0"/>
              <a:t>- </a:t>
            </a:r>
            <a:r>
              <a:rPr lang="fr-FR" b="1" dirty="0">
                <a:hlinkClick r:id="rId4"/>
              </a:rPr>
              <a:t>jsalome@smtag.fr</a:t>
            </a:r>
            <a:r>
              <a:rPr lang="fr-FR" b="1" dirty="0"/>
              <a:t> </a:t>
            </a:r>
            <a:endParaRPr lang="fr-FR" b="1" dirty="0" smtClean="0"/>
          </a:p>
          <a:p>
            <a:pPr marL="0" indent="0">
              <a:buNone/>
            </a:pPr>
            <a:r>
              <a:rPr lang="fr-FR" b="1" dirty="0" smtClean="0"/>
              <a:t>Chargé </a:t>
            </a:r>
            <a:r>
              <a:rPr lang="fr-FR" b="1" dirty="0"/>
              <a:t>de mission en mobilité innovante </a:t>
            </a:r>
            <a:endParaRPr lang="fr-FR" b="1" dirty="0" smtClean="0"/>
          </a:p>
          <a:p>
            <a:pPr marL="0" indent="0">
              <a:buNone/>
            </a:pPr>
            <a:endParaRPr lang="fr-FR" b="1" dirty="0"/>
          </a:p>
          <a:p>
            <a:r>
              <a:rPr lang="fr-FR" b="1" dirty="0" smtClean="0"/>
              <a:t>Aurélie BOUTELLIER </a:t>
            </a:r>
            <a:r>
              <a:rPr lang="fr-FR" b="1" dirty="0"/>
              <a:t>- </a:t>
            </a:r>
            <a:r>
              <a:rPr lang="fr-FR" b="1" dirty="0" smtClean="0">
                <a:hlinkClick r:id="rId5"/>
              </a:rPr>
              <a:t>bethune@droitauvelo.org</a:t>
            </a:r>
            <a:r>
              <a:rPr lang="fr-FR" b="1" dirty="0" smtClean="0"/>
              <a:t> </a:t>
            </a:r>
          </a:p>
          <a:p>
            <a:pPr marL="0" indent="0">
              <a:buNone/>
            </a:pPr>
            <a:r>
              <a:rPr lang="fr-FR" b="1" dirty="0" smtClean="0"/>
              <a:t>Antenne Béthune – Bruay-la-Buissière</a:t>
            </a:r>
            <a:endParaRPr lang="fr-FR" b="1" dirty="0"/>
          </a:p>
          <a:p>
            <a:endParaRPr lang="fr-FR" b="1" dirty="0"/>
          </a:p>
          <a:p>
            <a:endParaRPr lang="fr-FR" b="1" dirty="0"/>
          </a:p>
          <a:p>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38</a:t>
            </a:fld>
            <a:endParaRPr lang="en-US" dirty="0"/>
          </a:p>
        </p:txBody>
      </p:sp>
    </p:spTree>
    <p:extLst>
      <p:ext uri="{BB962C8B-B14F-4D97-AF65-F5344CB8AC3E}">
        <p14:creationId xmlns:p14="http://schemas.microsoft.com/office/powerpoint/2010/main" val="3978261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661969" y="1153055"/>
            <a:ext cx="5134272" cy="4394988"/>
          </a:xfrm>
        </p:spPr>
        <p:txBody>
          <a:bodyPr/>
          <a:lstStyle/>
          <a:p>
            <a:r>
              <a:rPr lang="fr-FR" sz="2800" dirty="0" smtClean="0">
                <a:solidFill>
                  <a:schemeClr val="accent6"/>
                </a:solidFill>
              </a:rPr>
              <a:t>Merci</a:t>
            </a:r>
            <a:br>
              <a:rPr lang="fr-FR" sz="2800" dirty="0" smtClean="0">
                <a:solidFill>
                  <a:schemeClr val="accent6"/>
                </a:solidFill>
              </a:rPr>
            </a:br>
            <a:r>
              <a:rPr lang="fr-FR" sz="2800" dirty="0" smtClean="0">
                <a:solidFill>
                  <a:schemeClr val="accent6"/>
                </a:solidFill>
              </a:rPr>
              <a:t/>
            </a:r>
            <a:br>
              <a:rPr lang="fr-FR" sz="2800" dirty="0" smtClean="0">
                <a:solidFill>
                  <a:schemeClr val="accent6"/>
                </a:solidFill>
              </a:rPr>
            </a:br>
            <a:r>
              <a:rPr lang="fr-FR" sz="2800" dirty="0">
                <a:solidFill>
                  <a:schemeClr val="accent6"/>
                </a:solidFill>
              </a:rPr>
              <a:t> </a:t>
            </a:r>
            <a:r>
              <a:rPr lang="fr-FR" sz="2800" dirty="0" smtClean="0">
                <a:solidFill>
                  <a:schemeClr val="accent6"/>
                </a:solidFill>
              </a:rPr>
              <a:t>de votre</a:t>
            </a:r>
            <a:br>
              <a:rPr lang="fr-FR" sz="2800" dirty="0" smtClean="0">
                <a:solidFill>
                  <a:schemeClr val="accent6"/>
                </a:solidFill>
              </a:rPr>
            </a:br>
            <a:r>
              <a:rPr lang="fr-FR" sz="2800" dirty="0" smtClean="0">
                <a:solidFill>
                  <a:schemeClr val="accent6"/>
                </a:solidFill>
              </a:rPr>
              <a:t> </a:t>
            </a:r>
            <a:br>
              <a:rPr lang="fr-FR" sz="2800" dirty="0" smtClean="0">
                <a:solidFill>
                  <a:schemeClr val="accent6"/>
                </a:solidFill>
              </a:rPr>
            </a:br>
            <a:r>
              <a:rPr lang="fr-FR" sz="2800" dirty="0" smtClean="0">
                <a:solidFill>
                  <a:schemeClr val="accent6"/>
                </a:solidFill>
              </a:rPr>
              <a:t>attention</a:t>
            </a:r>
            <a:endParaRPr lang="fr-FR" sz="280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39</a:t>
            </a:fld>
            <a:endParaRPr lang="en-US" dirty="0"/>
          </a:p>
        </p:txBody>
      </p:sp>
    </p:spTree>
    <p:extLst>
      <p:ext uri="{BB962C8B-B14F-4D97-AF65-F5344CB8AC3E}">
        <p14:creationId xmlns:p14="http://schemas.microsoft.com/office/powerpoint/2010/main" val="3962083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4" y="382384"/>
            <a:ext cx="10178322" cy="1492132"/>
          </a:xfrm>
        </p:spPr>
        <p:txBody>
          <a:bodyPr/>
          <a:lstStyle/>
          <a:p>
            <a:r>
              <a:rPr lang="fr-FR" dirty="0" smtClean="0">
                <a:solidFill>
                  <a:srgbClr val="66CBBA"/>
                </a:solidFill>
              </a:rPr>
              <a:t>Déroulé de la formation</a:t>
            </a:r>
            <a:endParaRPr lang="fr-FR" dirty="0">
              <a:solidFill>
                <a:srgbClr val="66CBBA"/>
              </a:solidFill>
            </a:endParaRPr>
          </a:p>
        </p:txBody>
      </p:sp>
      <p:sp>
        <p:nvSpPr>
          <p:cNvPr id="3" name="Espace réservé du contenu 2"/>
          <p:cNvSpPr>
            <a:spLocks noGrp="1"/>
          </p:cNvSpPr>
          <p:nvPr>
            <p:ph idx="1"/>
          </p:nvPr>
        </p:nvSpPr>
        <p:spPr>
          <a:xfrm>
            <a:off x="1069675" y="1620078"/>
            <a:ext cx="6090249" cy="4755601"/>
          </a:xfrm>
        </p:spPr>
        <p:txBody>
          <a:bodyPr>
            <a:normAutofit/>
          </a:bodyPr>
          <a:lstStyle/>
          <a:p>
            <a:pPr marL="514350" indent="-514350">
              <a:buAutoNum type="arabicParenR"/>
            </a:pPr>
            <a:r>
              <a:rPr lang="fr-FR" sz="2800" dirty="0" err="1" smtClean="0">
                <a:solidFill>
                  <a:schemeClr val="accent6"/>
                </a:solidFill>
              </a:rPr>
              <a:t>Kahoot</a:t>
            </a:r>
            <a:r>
              <a:rPr lang="fr-FR" sz="2800" dirty="0" smtClean="0">
                <a:solidFill>
                  <a:schemeClr val="accent6"/>
                </a:solidFill>
              </a:rPr>
              <a:t> récapitulatif</a:t>
            </a:r>
            <a:endParaRPr lang="fr-FR" sz="2800" dirty="0">
              <a:solidFill>
                <a:schemeClr val="accent6"/>
              </a:solidFill>
            </a:endParaRPr>
          </a:p>
          <a:p>
            <a:pPr marL="514350" indent="-514350">
              <a:buAutoNum type="arabicParenR"/>
            </a:pPr>
            <a:r>
              <a:rPr lang="fr-FR" sz="2800" dirty="0" smtClean="0">
                <a:solidFill>
                  <a:schemeClr val="accent6"/>
                </a:solidFill>
              </a:rPr>
              <a:t>Rappel de la formation 1</a:t>
            </a:r>
            <a:endParaRPr lang="fr-FR" sz="2800" dirty="0">
              <a:solidFill>
                <a:schemeClr val="accent6"/>
              </a:solidFill>
            </a:endParaRPr>
          </a:p>
          <a:p>
            <a:pPr marL="514350" indent="-514350">
              <a:buFont typeface="Arial" panose="020B0604020202020204" pitchFamily="34" charset="0"/>
              <a:buAutoNum type="arabicParenR"/>
            </a:pPr>
            <a:r>
              <a:rPr lang="fr-FR" sz="2800" dirty="0" smtClean="0">
                <a:solidFill>
                  <a:schemeClr val="accent6"/>
                </a:solidFill>
              </a:rPr>
              <a:t>Tour de table / Point </a:t>
            </a:r>
            <a:r>
              <a:rPr lang="fr-FR" sz="2800" dirty="0">
                <a:solidFill>
                  <a:schemeClr val="accent6"/>
                </a:solidFill>
              </a:rPr>
              <a:t>d’étape sur les actions menées et projets en cours dans les collèges du </a:t>
            </a:r>
            <a:r>
              <a:rPr lang="fr-FR" sz="2800" dirty="0" smtClean="0">
                <a:solidFill>
                  <a:schemeClr val="accent6"/>
                </a:solidFill>
              </a:rPr>
              <a:t>district</a:t>
            </a:r>
          </a:p>
          <a:p>
            <a:pPr marL="514350" indent="-514350">
              <a:buFont typeface="Arial" panose="020B0604020202020204" pitchFamily="34" charset="0"/>
              <a:buAutoNum type="arabicParenR"/>
            </a:pPr>
            <a:r>
              <a:rPr lang="fr-FR" sz="2800" dirty="0" smtClean="0">
                <a:solidFill>
                  <a:schemeClr val="accent6"/>
                </a:solidFill>
              </a:rPr>
              <a:t>La mobilité sur mon territoire (spécificités, enjeux et acteur)</a:t>
            </a:r>
          </a:p>
          <a:p>
            <a:pPr marL="514350" indent="-514350">
              <a:buFont typeface="Arial" panose="020B0604020202020204" pitchFamily="34" charset="0"/>
              <a:buAutoNum type="arabicParenR"/>
            </a:pPr>
            <a:r>
              <a:rPr lang="fr-FR" sz="2800" dirty="0" smtClean="0">
                <a:solidFill>
                  <a:schemeClr val="accent6"/>
                </a:solidFill>
              </a:rPr>
              <a:t>Synthèse des échanges et conclusion </a:t>
            </a:r>
            <a:r>
              <a:rPr lang="fr-FR" dirty="0"/>
              <a:t>	</a:t>
            </a:r>
          </a:p>
          <a:p>
            <a:pPr marL="514350" indent="-514350">
              <a:buAutoNum type="arabicParenR"/>
            </a:pPr>
            <a:endParaRPr lang="fr-FR" sz="2800" dirty="0">
              <a:solidFill>
                <a:schemeClr val="accent6"/>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7595" t="13350" r="21594" b="15346"/>
          <a:stretch/>
        </p:blipFill>
        <p:spPr>
          <a:xfrm rot="5400000">
            <a:off x="7734874" y="1824656"/>
            <a:ext cx="3215919" cy="4214084"/>
          </a:xfrm>
          <a:prstGeom prst="ellipse">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5"/>
          <p:cNvSpPr>
            <a:spLocks noGrp="1"/>
          </p:cNvSpPr>
          <p:nvPr>
            <p:ph type="sldNum" sz="quarter" idx="12"/>
          </p:nvPr>
        </p:nvSpPr>
        <p:spPr/>
        <p:txBody>
          <a:bodyPr/>
          <a:lstStyle/>
          <a:p>
            <a:fld id="{71766878-3199-4EAB-94E7-2D6D11070E14}" type="slidenum">
              <a:rPr lang="en-US" smtClean="0"/>
              <a:t>4</a:t>
            </a:fld>
            <a:endParaRPr lang="en-US" dirty="0"/>
          </a:p>
        </p:txBody>
      </p:sp>
    </p:spTree>
    <p:extLst>
      <p:ext uri="{BB962C8B-B14F-4D97-AF65-F5344CB8AC3E}">
        <p14:creationId xmlns:p14="http://schemas.microsoft.com/office/powerpoint/2010/main" val="1611237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smtClean="0">
                <a:solidFill>
                  <a:schemeClr val="accent6"/>
                </a:solidFill>
              </a:rPr>
              <a:t>quizz </a:t>
            </a:r>
            <a:br>
              <a:rPr lang="fr-FR" sz="3600" dirty="0" smtClean="0">
                <a:solidFill>
                  <a:schemeClr val="accent6"/>
                </a:solidFill>
              </a:rPr>
            </a:br>
            <a:r>
              <a:rPr lang="fr-FR" sz="3600" dirty="0" smtClean="0">
                <a:solidFill>
                  <a:schemeClr val="accent6"/>
                </a:solidFill>
              </a:rPr>
              <a:t>en </a:t>
            </a:r>
            <a:r>
              <a:rPr lang="fr-FR" sz="3600" dirty="0">
                <a:solidFill>
                  <a:schemeClr val="accent6"/>
                </a:solidFill>
              </a:rPr>
              <a:t>direct </a:t>
            </a:r>
            <a:r>
              <a:rPr lang="fr-FR" sz="3600" dirty="0" err="1">
                <a:solidFill>
                  <a:schemeClr val="accent6"/>
                </a:solidFill>
              </a:rPr>
              <a:t>visio</a:t>
            </a:r>
            <a:r>
              <a:rPr lang="fr-FR" sz="3600" dirty="0">
                <a:solidFill>
                  <a:schemeClr val="accent6"/>
                </a:solidFill>
              </a:rPr>
              <a:t> </a:t>
            </a:r>
          </a:p>
        </p:txBody>
      </p:sp>
      <p:sp>
        <p:nvSpPr>
          <p:cNvPr id="3" name="Sous-titre 2"/>
          <p:cNvSpPr>
            <a:spLocks noGrp="1"/>
          </p:cNvSpPr>
          <p:nvPr>
            <p:ph type="subTitle" idx="1"/>
          </p:nvPr>
        </p:nvSpPr>
        <p:spPr>
          <a:xfrm>
            <a:off x="2215045" y="4297045"/>
            <a:ext cx="8045373" cy="742279"/>
          </a:xfrm>
        </p:spPr>
        <p:txBody>
          <a:bodyPr/>
          <a:lstStyle/>
          <a:p>
            <a:r>
              <a:rPr lang="fr-FR" u="sng" dirty="0"/>
              <a:t>kahoot.it</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5</a:t>
            </a:fld>
            <a:endParaRPr lang="en-US" dirty="0"/>
          </a:p>
        </p:txBody>
      </p:sp>
    </p:spTree>
    <p:extLst>
      <p:ext uri="{BB962C8B-B14F-4D97-AF65-F5344CB8AC3E}">
        <p14:creationId xmlns:p14="http://schemas.microsoft.com/office/powerpoint/2010/main" val="3654358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385967"/>
            <a:ext cx="10318418" cy="4394988"/>
          </a:xfrm>
        </p:spPr>
        <p:txBody>
          <a:bodyPr/>
          <a:lstStyle/>
          <a:p>
            <a:r>
              <a:rPr lang="fr-FR" sz="3600" dirty="0" smtClean="0">
                <a:solidFill>
                  <a:schemeClr val="accent6"/>
                </a:solidFill>
              </a:rPr>
              <a:t>Rappel </a:t>
            </a:r>
            <a:br>
              <a:rPr lang="fr-FR" sz="3600" dirty="0" smtClean="0">
                <a:solidFill>
                  <a:schemeClr val="accent6"/>
                </a:solidFill>
              </a:rPr>
            </a:br>
            <a:r>
              <a:rPr lang="fr-FR" sz="3600" dirty="0" smtClean="0">
                <a:solidFill>
                  <a:schemeClr val="accent6"/>
                </a:solidFill>
              </a:rPr>
              <a:t>de la </a:t>
            </a:r>
            <a:br>
              <a:rPr lang="fr-FR" sz="3600" dirty="0" smtClean="0">
                <a:solidFill>
                  <a:schemeClr val="accent6"/>
                </a:solidFill>
              </a:rPr>
            </a:br>
            <a:r>
              <a:rPr lang="fr-FR" sz="3600" dirty="0" smtClean="0">
                <a:solidFill>
                  <a:schemeClr val="accent6"/>
                </a:solidFill>
              </a:rPr>
              <a:t>formation 1</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a:t>Eléments </a:t>
            </a:r>
            <a:r>
              <a:rPr lang="fr-FR" dirty="0" smtClean="0"/>
              <a:t>à connaître </a:t>
            </a:r>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6</a:t>
            </a:fld>
            <a:endParaRPr lang="en-US" dirty="0"/>
          </a:p>
        </p:txBody>
      </p:sp>
    </p:spTree>
    <p:extLst>
      <p:ext uri="{BB962C8B-B14F-4D97-AF65-F5344CB8AC3E}">
        <p14:creationId xmlns:p14="http://schemas.microsoft.com/office/powerpoint/2010/main" val="3010800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1678" y="208043"/>
            <a:ext cx="10178322" cy="795486"/>
          </a:xfrm>
        </p:spPr>
        <p:txBody>
          <a:bodyPr/>
          <a:lstStyle/>
          <a:p>
            <a:r>
              <a:rPr lang="fr-FR" dirty="0" smtClean="0">
                <a:solidFill>
                  <a:srgbClr val="66CBBA"/>
                </a:solidFill>
              </a:rPr>
              <a:t>Quels sont les enjeux d’un PDES ?</a:t>
            </a:r>
            <a:endParaRPr lang="fr-FR" dirty="0">
              <a:solidFill>
                <a:srgbClr val="66CBBA"/>
              </a:solidFill>
            </a:endParaRPr>
          </a:p>
        </p:txBody>
      </p:sp>
      <p:graphicFrame>
        <p:nvGraphicFramePr>
          <p:cNvPr id="6" name="Diagramme 5"/>
          <p:cNvGraphicFramePr/>
          <p:nvPr>
            <p:extLst>
              <p:ext uri="{D42A27DB-BD31-4B8C-83A1-F6EECF244321}">
                <p14:modId xmlns:p14="http://schemas.microsoft.com/office/powerpoint/2010/main" val="1141561977"/>
              </p:ext>
            </p:extLst>
          </p:nvPr>
        </p:nvGraphicFramePr>
        <p:xfrm>
          <a:off x="-487970" y="1813618"/>
          <a:ext cx="7937554" cy="5058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ce réservé du numéro de diapositive 1"/>
          <p:cNvSpPr>
            <a:spLocks noGrp="1"/>
          </p:cNvSpPr>
          <p:nvPr>
            <p:ph type="sldNum" sz="quarter" idx="12"/>
          </p:nvPr>
        </p:nvSpPr>
        <p:spPr/>
        <p:txBody>
          <a:bodyPr/>
          <a:lstStyle/>
          <a:p>
            <a:fld id="{71766878-3199-4EAB-94E7-2D6D11070E14}" type="slidenum">
              <a:rPr lang="en-US" smtClean="0"/>
              <a:t>7</a:t>
            </a:fld>
            <a:endParaRPr lang="en-US" dirty="0"/>
          </a:p>
        </p:txBody>
      </p:sp>
      <p:sp>
        <p:nvSpPr>
          <p:cNvPr id="9" name="Espace réservé du contenu 2"/>
          <p:cNvSpPr txBox="1">
            <a:spLocks/>
          </p:cNvSpPr>
          <p:nvPr/>
        </p:nvSpPr>
        <p:spPr>
          <a:xfrm>
            <a:off x="938248" y="1003529"/>
            <a:ext cx="5085118" cy="544629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b="1" dirty="0" smtClean="0">
                <a:solidFill>
                  <a:schemeClr val="accent1"/>
                </a:solidFill>
              </a:rPr>
              <a:t>3 dimensions du développement durable appliquées au enjeux des déplacements des collégiens </a:t>
            </a:r>
            <a:endParaRPr lang="fr-FR" sz="1600" b="1" dirty="0">
              <a:solidFill>
                <a:schemeClr val="accent1"/>
              </a:solidFill>
            </a:endParaRPr>
          </a:p>
        </p:txBody>
      </p:sp>
      <p:sp>
        <p:nvSpPr>
          <p:cNvPr id="10" name="Espace réservé du contenu 2"/>
          <p:cNvSpPr>
            <a:spLocks noGrp="1"/>
          </p:cNvSpPr>
          <p:nvPr>
            <p:ph idx="1"/>
          </p:nvPr>
        </p:nvSpPr>
        <p:spPr>
          <a:xfrm>
            <a:off x="5692650" y="1003529"/>
            <a:ext cx="6050780" cy="3507227"/>
          </a:xfrm>
        </p:spPr>
        <p:txBody>
          <a:bodyPr>
            <a:normAutofit/>
          </a:bodyPr>
          <a:lstStyle/>
          <a:p>
            <a:r>
              <a:rPr lang="fr-FR" sz="1600" b="1" dirty="0" smtClean="0">
                <a:solidFill>
                  <a:schemeClr val="accent1"/>
                </a:solidFill>
              </a:rPr>
              <a:t>Quels sont les gains </a:t>
            </a:r>
            <a:r>
              <a:rPr lang="fr-FR" sz="1600" b="1" dirty="0">
                <a:solidFill>
                  <a:schemeClr val="accent1"/>
                </a:solidFill>
              </a:rPr>
              <a:t>partagés pour élèves, parents, </a:t>
            </a:r>
            <a:r>
              <a:rPr lang="fr-FR" sz="1600" b="1" dirty="0" smtClean="0">
                <a:solidFill>
                  <a:schemeClr val="accent1"/>
                </a:solidFill>
              </a:rPr>
              <a:t>salariés ? </a:t>
            </a:r>
            <a:endParaRPr lang="fr-FR" sz="1400" dirty="0"/>
          </a:p>
          <a:p>
            <a:pPr lvl="1"/>
            <a:r>
              <a:rPr lang="fr-FR" sz="1400" dirty="0"/>
              <a:t>Réduction du budget transport</a:t>
            </a:r>
          </a:p>
          <a:p>
            <a:pPr lvl="1"/>
            <a:r>
              <a:rPr lang="fr-FR" sz="1400" dirty="0"/>
              <a:t>Réduction du stress lié au trajet (embouteillage, recherche de stationnement…)</a:t>
            </a:r>
          </a:p>
          <a:p>
            <a:pPr lvl="1"/>
            <a:r>
              <a:rPr lang="fr-FR" sz="1400" dirty="0"/>
              <a:t>Amélioration de la santé </a:t>
            </a:r>
          </a:p>
          <a:p>
            <a:pPr lvl="1"/>
            <a:r>
              <a:rPr lang="fr-FR" sz="1400" dirty="0" smtClean="0"/>
              <a:t>Amélioration de l’accessibilité </a:t>
            </a:r>
            <a:r>
              <a:rPr lang="fr-FR" sz="1400" dirty="0"/>
              <a:t>du site</a:t>
            </a:r>
          </a:p>
          <a:p>
            <a:pPr lvl="1"/>
            <a:r>
              <a:rPr lang="fr-FR" sz="1400" dirty="0"/>
              <a:t>Diminution du risque d’accidents</a:t>
            </a:r>
          </a:p>
          <a:p>
            <a:pPr lvl="1"/>
            <a:r>
              <a:rPr lang="fr-FR" sz="1400" dirty="0"/>
              <a:t>…</a:t>
            </a:r>
          </a:p>
          <a:p>
            <a:endParaRPr lang="fr-FR" b="1" dirty="0"/>
          </a:p>
        </p:txBody>
      </p:sp>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668" y="3992267"/>
            <a:ext cx="3652078" cy="20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606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0696" y="127946"/>
            <a:ext cx="10178322" cy="1492132"/>
          </a:xfrm>
        </p:spPr>
        <p:txBody>
          <a:bodyPr>
            <a:normAutofit/>
          </a:bodyPr>
          <a:lstStyle/>
          <a:p>
            <a:r>
              <a:rPr lang="fr-FR" dirty="0" smtClean="0">
                <a:solidFill>
                  <a:srgbClr val="66CBBA"/>
                </a:solidFill>
              </a:rPr>
              <a:t>Méthodologie PDES</a:t>
            </a:r>
            <a:r>
              <a:rPr lang="fr-FR" dirty="0" smtClean="0"/>
              <a:t/>
            </a:r>
            <a:br>
              <a:rPr lang="fr-FR" dirty="0" smtClean="0"/>
            </a:br>
            <a:r>
              <a:rPr lang="fr-FR" dirty="0" smtClean="0">
                <a:solidFill>
                  <a:srgbClr val="009A9B"/>
                </a:solidFill>
              </a:rPr>
              <a:t>Les Grandes étapes : </a:t>
            </a:r>
            <a:endParaRPr lang="fr-FR" dirty="0">
              <a:solidFill>
                <a:srgbClr val="009A9B"/>
              </a:solidFill>
            </a:endParaRPr>
          </a:p>
        </p:txBody>
      </p:sp>
      <p:graphicFrame>
        <p:nvGraphicFramePr>
          <p:cNvPr id="4" name="Diagramme 3"/>
          <p:cNvGraphicFramePr/>
          <p:nvPr>
            <p:extLst>
              <p:ext uri="{D42A27DB-BD31-4B8C-83A1-F6EECF244321}">
                <p14:modId xmlns:p14="http://schemas.microsoft.com/office/powerpoint/2010/main" val="3011853148"/>
              </p:ext>
            </p:extLst>
          </p:nvPr>
        </p:nvGraphicFramePr>
        <p:xfrm>
          <a:off x="2113922" y="780221"/>
          <a:ext cx="8945824" cy="596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875817" y="5694375"/>
            <a:ext cx="6720437" cy="646331"/>
          </a:xfrm>
          <a:prstGeom prst="rect">
            <a:avLst/>
          </a:prstGeom>
        </p:spPr>
        <p:txBody>
          <a:bodyPr wrap="square">
            <a:spAutoFit/>
          </a:bodyPr>
          <a:lstStyle/>
          <a:p>
            <a:pPr marL="0" lvl="1" defTabSz="685800">
              <a:defRPr/>
            </a:pPr>
            <a:r>
              <a:rPr lang="fr-FR" dirty="0">
                <a:solidFill>
                  <a:schemeClr val="tx1">
                    <a:lumMod val="65000"/>
                    <a:lumOff val="35000"/>
                  </a:schemeClr>
                </a:solidFill>
              </a:rPr>
              <a:t>Désignation d’un </a:t>
            </a:r>
            <a:r>
              <a:rPr lang="fr-FR" dirty="0" smtClean="0">
                <a:solidFill>
                  <a:schemeClr val="tx1">
                    <a:lumMod val="65000"/>
                    <a:lumOff val="35000"/>
                  </a:schemeClr>
                </a:solidFill>
              </a:rPr>
              <a:t>référent PDES </a:t>
            </a:r>
            <a:r>
              <a:rPr lang="fr-FR" dirty="0">
                <a:solidFill>
                  <a:schemeClr val="tx1">
                    <a:lumMod val="65000"/>
                    <a:lumOff val="35000"/>
                  </a:schemeClr>
                </a:solidFill>
              </a:rPr>
              <a:t>auprès du Préfet de Département </a:t>
            </a:r>
            <a:r>
              <a:rPr lang="fr-FR" dirty="0" smtClean="0">
                <a:solidFill>
                  <a:schemeClr val="tx1">
                    <a:lumMod val="65000"/>
                    <a:lumOff val="35000"/>
                  </a:schemeClr>
                </a:solidFill>
              </a:rPr>
              <a:t>sur :  </a:t>
            </a:r>
            <a:r>
              <a:rPr lang="fr-FR" dirty="0">
                <a:solidFill>
                  <a:schemeClr val="tx1">
                    <a:lumMod val="65000"/>
                    <a:lumOff val="35000"/>
                  </a:schemeClr>
                </a:solidFill>
                <a:hlinkClick r:id="rId9"/>
              </a:rPr>
              <a:t>http://www.drealnpdc.fr/limesurvey/index.php?sid=66541&amp;lang=fr</a:t>
            </a:r>
            <a:r>
              <a:rPr lang="fr-FR" dirty="0">
                <a:solidFill>
                  <a:schemeClr val="tx1">
                    <a:lumMod val="65000"/>
                    <a:lumOff val="35000"/>
                  </a:schemeClr>
                </a:solidFill>
              </a:rPr>
              <a:t> </a:t>
            </a:r>
          </a:p>
        </p:txBody>
      </p:sp>
      <p:sp>
        <p:nvSpPr>
          <p:cNvPr id="3" name="Espace réservé du numéro de diapositive 2"/>
          <p:cNvSpPr>
            <a:spLocks noGrp="1"/>
          </p:cNvSpPr>
          <p:nvPr>
            <p:ph type="sldNum" sz="quarter" idx="12"/>
          </p:nvPr>
        </p:nvSpPr>
        <p:spPr/>
        <p:txBody>
          <a:bodyPr/>
          <a:lstStyle/>
          <a:p>
            <a:fld id="{71766878-3199-4EAB-94E7-2D6D11070E14}" type="slidenum">
              <a:rPr lang="en-US" smtClean="0"/>
              <a:t>8</a:t>
            </a:fld>
            <a:endParaRPr lang="en-US" dirty="0"/>
          </a:p>
        </p:txBody>
      </p:sp>
    </p:spTree>
    <p:extLst>
      <p:ext uri="{BB962C8B-B14F-4D97-AF65-F5344CB8AC3E}">
        <p14:creationId xmlns:p14="http://schemas.microsoft.com/office/powerpoint/2010/main" val="3881133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232" y="186937"/>
            <a:ext cx="10178322" cy="871842"/>
          </a:xfrm>
        </p:spPr>
        <p:txBody>
          <a:bodyPr>
            <a:normAutofit/>
          </a:bodyPr>
          <a:lstStyle/>
          <a:p>
            <a:r>
              <a:rPr lang="fr-FR" dirty="0">
                <a:solidFill>
                  <a:srgbClr val="66CBBA"/>
                </a:solidFill>
              </a:rPr>
              <a:t>Chronologie d’un PDES</a:t>
            </a:r>
          </a:p>
        </p:txBody>
      </p:sp>
      <p:graphicFrame>
        <p:nvGraphicFramePr>
          <p:cNvPr id="5" name="Tableau 4"/>
          <p:cNvGraphicFramePr>
            <a:graphicFrameLocks noGrp="1"/>
          </p:cNvGraphicFramePr>
          <p:nvPr>
            <p:extLst>
              <p:ext uri="{D42A27DB-BD31-4B8C-83A1-F6EECF244321}">
                <p14:modId xmlns:p14="http://schemas.microsoft.com/office/powerpoint/2010/main" val="304378815"/>
              </p:ext>
            </p:extLst>
          </p:nvPr>
        </p:nvGraphicFramePr>
        <p:xfrm>
          <a:off x="1969037" y="1287380"/>
          <a:ext cx="9600111" cy="5418393"/>
        </p:xfrm>
        <a:graphic>
          <a:graphicData uri="http://schemas.openxmlformats.org/drawingml/2006/table">
            <a:tbl>
              <a:tblPr firstRow="1" bandRow="1">
                <a:tableStyleId>{68D230F3-CF80-4859-8CE7-A43EE81993B5}</a:tableStyleId>
              </a:tblPr>
              <a:tblGrid>
                <a:gridCol w="2179870">
                  <a:extLst>
                    <a:ext uri="{9D8B030D-6E8A-4147-A177-3AD203B41FA5}">
                      <a16:colId xmlns:a16="http://schemas.microsoft.com/office/drawing/2014/main" val="20000"/>
                    </a:ext>
                  </a:extLst>
                </a:gridCol>
                <a:gridCol w="7420241">
                  <a:extLst>
                    <a:ext uri="{9D8B030D-6E8A-4147-A177-3AD203B41FA5}">
                      <a16:colId xmlns:a16="http://schemas.microsoft.com/office/drawing/2014/main" val="20001"/>
                    </a:ext>
                  </a:extLst>
                </a:gridCol>
              </a:tblGrid>
              <a:tr h="1107951">
                <a:tc>
                  <a:txBody>
                    <a:bodyPr/>
                    <a:lstStyle/>
                    <a:p>
                      <a:pPr algn="ctr"/>
                      <a:r>
                        <a:rPr lang="fr-FR" sz="1600" b="1" dirty="0" smtClean="0">
                          <a:solidFill>
                            <a:schemeClr val="tx2"/>
                          </a:solidFill>
                        </a:rPr>
                        <a:t>Trimestre</a:t>
                      </a:r>
                      <a:r>
                        <a:rPr lang="fr-FR" sz="1600" b="1" baseline="0" dirty="0" smtClean="0">
                          <a:solidFill>
                            <a:schemeClr val="tx2"/>
                          </a:solidFill>
                        </a:rPr>
                        <a:t> 1</a:t>
                      </a:r>
                    </a:p>
                    <a:p>
                      <a:pPr algn="ctr"/>
                      <a:r>
                        <a:rPr lang="fr-FR" sz="1600" b="1" baseline="0" dirty="0" smtClean="0">
                          <a:solidFill>
                            <a:schemeClr val="tx2"/>
                          </a:solidFill>
                        </a:rPr>
                        <a:t>Sept. =&gt; Déc.</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Constitution du partenariat </a:t>
                      </a:r>
                    </a:p>
                    <a:p>
                      <a:pPr marL="285750" indent="-285750">
                        <a:buFontTx/>
                        <a:buChar char="-"/>
                      </a:pPr>
                      <a:r>
                        <a:rPr lang="fr-FR" sz="1400" b="0" dirty="0" smtClean="0">
                          <a:solidFill>
                            <a:schemeClr val="accent2"/>
                          </a:solidFill>
                        </a:rPr>
                        <a:t>Prise de contact avec</a:t>
                      </a:r>
                      <a:r>
                        <a:rPr lang="fr-FR" sz="1400" b="0" baseline="0" dirty="0" smtClean="0">
                          <a:solidFill>
                            <a:schemeClr val="accent2"/>
                          </a:solidFill>
                        </a:rPr>
                        <a:t> membres du comite de pilotage</a:t>
                      </a:r>
                    </a:p>
                    <a:p>
                      <a:pPr marL="285750" indent="-285750">
                        <a:buFontTx/>
                        <a:buChar char="-"/>
                      </a:pPr>
                      <a:r>
                        <a:rPr lang="fr-FR" sz="1400" b="0" baseline="0" dirty="0" smtClean="0">
                          <a:solidFill>
                            <a:schemeClr val="accent2"/>
                          </a:solidFill>
                        </a:rPr>
                        <a:t>Mise en place d’un premier comité de pilotage / présentation de la démarche à tous les acteurs</a:t>
                      </a:r>
                    </a:p>
                    <a:p>
                      <a:pPr marL="285750" indent="-285750">
                        <a:buFontTx/>
                        <a:buChar char="-"/>
                      </a:pPr>
                      <a:r>
                        <a:rPr lang="fr-FR" sz="1400" b="0" baseline="0" dirty="0" smtClean="0">
                          <a:solidFill>
                            <a:schemeClr val="accent2"/>
                          </a:solidFill>
                        </a:rPr>
                        <a:t>Préparation phase diagnostic – état des lieux</a:t>
                      </a:r>
                      <a:endParaRPr lang="fr-FR" sz="1400" b="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2128">
                <a:tc>
                  <a:txBody>
                    <a:bodyPr/>
                    <a:lstStyle/>
                    <a:p>
                      <a:pPr algn="ctr"/>
                      <a:r>
                        <a:rPr lang="fr-FR" sz="1600" b="1" dirty="0" smtClean="0">
                          <a:solidFill>
                            <a:schemeClr val="tx2"/>
                          </a:solidFill>
                        </a:rPr>
                        <a:t>Trimestre</a:t>
                      </a:r>
                      <a:r>
                        <a:rPr lang="fr-FR" sz="1600" b="1" baseline="0" dirty="0" smtClean="0">
                          <a:solidFill>
                            <a:schemeClr val="tx2"/>
                          </a:solidFill>
                        </a:rPr>
                        <a:t> 2</a:t>
                      </a:r>
                    </a:p>
                    <a:p>
                      <a:pPr algn="ctr"/>
                      <a:r>
                        <a:rPr lang="fr-FR" sz="1600" b="1" baseline="0" dirty="0" smtClean="0">
                          <a:solidFill>
                            <a:schemeClr val="tx2"/>
                          </a:solidFill>
                        </a:rPr>
                        <a:t>Janv. =&gt; Mars.</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Diagnostic mobilité</a:t>
                      </a:r>
                    </a:p>
                    <a:p>
                      <a:r>
                        <a:rPr lang="fr-FR" sz="1400" b="0" dirty="0" smtClean="0">
                          <a:solidFill>
                            <a:schemeClr val="accent2"/>
                          </a:solidFill>
                        </a:rPr>
                        <a:t>Diagnostic accessibilité,</a:t>
                      </a:r>
                      <a:r>
                        <a:rPr lang="fr-FR" sz="1400" b="0" baseline="0" dirty="0" smtClean="0">
                          <a:solidFill>
                            <a:schemeClr val="accent2"/>
                          </a:solidFill>
                        </a:rPr>
                        <a:t> stationnement</a:t>
                      </a:r>
                      <a:endParaRPr lang="fr-FR" sz="1400" b="0" dirty="0" smtClean="0">
                        <a:solidFill>
                          <a:schemeClr val="accent2"/>
                        </a:solidFill>
                      </a:endParaRPr>
                    </a:p>
                    <a:p>
                      <a:r>
                        <a:rPr lang="fr-FR" sz="1400" b="0" i="0" dirty="0" smtClean="0">
                          <a:solidFill>
                            <a:schemeClr val="accent2"/>
                          </a:solidFill>
                        </a:rPr>
                        <a:t>Questionnaire élèves / parents / salariés</a:t>
                      </a:r>
                    </a:p>
                    <a:p>
                      <a:endParaRPr lang="fr-FR" sz="1400" b="0" i="0" dirty="0" smtClean="0">
                        <a:solidFill>
                          <a:schemeClr val="accent2"/>
                        </a:solidFill>
                      </a:endParaRPr>
                    </a:p>
                    <a:p>
                      <a:r>
                        <a:rPr lang="fr-FR" sz="1400" b="1" i="0" dirty="0" smtClean="0">
                          <a:solidFill>
                            <a:schemeClr val="accent2"/>
                          </a:solidFill>
                        </a:rPr>
                        <a:t>ET</a:t>
                      </a:r>
                    </a:p>
                    <a:p>
                      <a:endParaRPr lang="fr-FR" sz="1400" b="1" i="0" dirty="0" smtClean="0">
                        <a:solidFill>
                          <a:schemeClr val="accent2"/>
                        </a:solidFill>
                      </a:endParaRPr>
                    </a:p>
                    <a:p>
                      <a:r>
                        <a:rPr lang="fr-FR" sz="1600" b="1" dirty="0" smtClean="0">
                          <a:solidFill>
                            <a:schemeClr val="accent2"/>
                          </a:solidFill>
                        </a:rPr>
                        <a:t>Elaboration du</a:t>
                      </a:r>
                      <a:r>
                        <a:rPr lang="fr-FR" sz="1600" b="1" baseline="0" dirty="0" smtClean="0">
                          <a:solidFill>
                            <a:schemeClr val="accent2"/>
                          </a:solidFill>
                        </a:rPr>
                        <a:t> </a:t>
                      </a:r>
                      <a:r>
                        <a:rPr lang="fr-FR" sz="1600" b="1" dirty="0" smtClean="0">
                          <a:solidFill>
                            <a:schemeClr val="accent2"/>
                          </a:solidFill>
                        </a:rPr>
                        <a:t>plan d’actions</a:t>
                      </a:r>
                    </a:p>
                    <a:p>
                      <a:r>
                        <a:rPr lang="fr-FR" sz="1400" dirty="0" smtClean="0">
                          <a:solidFill>
                            <a:schemeClr val="accent2"/>
                          </a:solidFill>
                        </a:rPr>
                        <a:t>Analyse de l’enquête mobilité </a:t>
                      </a:r>
                    </a:p>
                    <a:p>
                      <a:r>
                        <a:rPr lang="fr-FR" sz="1400" dirty="0" smtClean="0">
                          <a:solidFill>
                            <a:schemeClr val="accent2"/>
                          </a:solidFill>
                        </a:rPr>
                        <a:t>Concertation sur les résultats et axes de travail à</a:t>
                      </a:r>
                      <a:r>
                        <a:rPr lang="fr-FR" sz="1400" baseline="0" dirty="0" smtClean="0">
                          <a:solidFill>
                            <a:schemeClr val="accent2"/>
                          </a:solidFill>
                        </a:rPr>
                        <a:t> privilégier avec le comite de pilotage</a:t>
                      </a:r>
                      <a:endParaRPr lang="fr-FR" sz="1400" dirty="0" smtClean="0">
                        <a:solidFill>
                          <a:schemeClr val="accent2"/>
                        </a:solidFill>
                      </a:endParaRPr>
                    </a:p>
                    <a:p>
                      <a:r>
                        <a:rPr lang="fr-FR" sz="1400" dirty="0" smtClean="0">
                          <a:solidFill>
                            <a:schemeClr val="accent2"/>
                          </a:solidFill>
                        </a:rPr>
                        <a:t>Préparation du plan d’actions (possibilité</a:t>
                      </a:r>
                      <a:r>
                        <a:rPr lang="fr-FR" sz="1400" baseline="0" dirty="0" smtClean="0">
                          <a:solidFill>
                            <a:schemeClr val="accent2"/>
                          </a:solidFill>
                        </a:rPr>
                        <a:t> d’y travailler par ateliers)</a:t>
                      </a:r>
                      <a:endParaRPr lang="fr-FR" sz="1400" dirty="0" smtClean="0">
                        <a:solidFill>
                          <a:schemeClr val="accent2"/>
                        </a:solidFill>
                      </a:endParaRPr>
                    </a:p>
                    <a:p>
                      <a:endParaRPr lang="fr-FR" sz="1400" b="0" i="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1624">
                <a:tc>
                  <a:txBody>
                    <a:bodyPr/>
                    <a:lstStyle/>
                    <a:p>
                      <a:pPr algn="ctr"/>
                      <a:r>
                        <a:rPr lang="fr-FR" sz="1600" b="1" dirty="0" smtClean="0">
                          <a:solidFill>
                            <a:schemeClr val="tx2"/>
                          </a:solidFill>
                        </a:rPr>
                        <a:t>Trimestre 3</a:t>
                      </a:r>
                    </a:p>
                    <a:p>
                      <a:pPr algn="ctr"/>
                      <a:r>
                        <a:rPr lang="fr-FR" sz="1600" b="1" dirty="0" smtClean="0">
                          <a:solidFill>
                            <a:schemeClr val="tx2"/>
                          </a:solidFill>
                        </a:rPr>
                        <a:t>Avr. =&gt;</a:t>
                      </a:r>
                      <a:r>
                        <a:rPr lang="fr-FR" sz="1600" b="1" baseline="0" dirty="0" smtClean="0">
                          <a:solidFill>
                            <a:schemeClr val="tx2"/>
                          </a:solidFill>
                        </a:rPr>
                        <a:t> Juin.</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2"/>
                          </a:solidFill>
                        </a:rPr>
                        <a:t>Validation</a:t>
                      </a:r>
                      <a:r>
                        <a:rPr lang="fr-FR" sz="1600" b="1" baseline="0" dirty="0" smtClean="0">
                          <a:solidFill>
                            <a:schemeClr val="accent2"/>
                          </a:solidFill>
                        </a:rPr>
                        <a:t> et </a:t>
                      </a:r>
                      <a:r>
                        <a:rPr lang="fr-FR" sz="1600" b="1" kern="1200" dirty="0" smtClean="0">
                          <a:solidFill>
                            <a:schemeClr val="accent2"/>
                          </a:solidFill>
                          <a:latin typeface="+mn-lt"/>
                          <a:ea typeface="+mn-ea"/>
                          <a:cs typeface="+mn-cs"/>
                        </a:rPr>
                        <a:t>mise en place du </a:t>
                      </a:r>
                      <a:r>
                        <a:rPr lang="fr-FR" sz="1600" b="1" dirty="0" smtClean="0">
                          <a:solidFill>
                            <a:schemeClr val="accent2"/>
                          </a:solidFill>
                        </a:rPr>
                        <a:t>plan d’actions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accent2"/>
                          </a:solidFill>
                        </a:rPr>
                        <a:t>Rédaction de fiches-actions</a:t>
                      </a:r>
                    </a:p>
                    <a:p>
                      <a:r>
                        <a:rPr lang="fr-FR" sz="1400" dirty="0" smtClean="0">
                          <a:solidFill>
                            <a:schemeClr val="accent2"/>
                          </a:solidFill>
                        </a:rPr>
                        <a:t>Formalisation du PDES -</a:t>
                      </a:r>
                      <a:r>
                        <a:rPr lang="fr-FR" sz="1400" baseline="0" dirty="0" smtClean="0">
                          <a:solidFill>
                            <a:schemeClr val="accent2"/>
                          </a:solidFill>
                        </a:rPr>
                        <a:t> Communication</a:t>
                      </a:r>
                      <a:endParaRPr lang="fr-FR" sz="1400" dirty="0" smtClean="0">
                        <a:solidFill>
                          <a:schemeClr val="accent2"/>
                        </a:solidFill>
                      </a:endParaRPr>
                    </a:p>
                    <a:p>
                      <a:r>
                        <a:rPr lang="fr-FR" sz="1400" dirty="0" smtClean="0">
                          <a:solidFill>
                            <a:schemeClr val="accent2"/>
                          </a:solidFill>
                        </a:rPr>
                        <a:t>Début de mise en œuvre avec actions expérimentales</a:t>
                      </a:r>
                    </a:p>
                    <a:p>
                      <a:endParaRPr lang="fr-FR" sz="140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1618">
                <a:tc>
                  <a:txBody>
                    <a:bodyPr/>
                    <a:lstStyle/>
                    <a:p>
                      <a:pPr algn="ctr"/>
                      <a:r>
                        <a:rPr lang="fr-FR" sz="1600" b="1" dirty="0" smtClean="0">
                          <a:solidFill>
                            <a:schemeClr val="tx2"/>
                          </a:solidFill>
                        </a:rPr>
                        <a:t>Chaque fin d’année scolaire </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rgbClr val="009A9B"/>
                          </a:solidFill>
                        </a:rPr>
                        <a:t>Evaluation</a:t>
                      </a:r>
                      <a:r>
                        <a:rPr lang="fr-FR" sz="1400" b="1" dirty="0" smtClean="0">
                          <a:solidFill>
                            <a:srgbClr val="009A9B"/>
                          </a:solidFill>
                        </a:rPr>
                        <a:t> </a:t>
                      </a:r>
                      <a:r>
                        <a:rPr lang="fr-FR" sz="1400" dirty="0" smtClean="0">
                          <a:solidFill>
                            <a:srgbClr val="009A9B"/>
                          </a:solidFill>
                        </a:rPr>
                        <a:t>et réajustement du</a:t>
                      </a:r>
                      <a:r>
                        <a:rPr lang="fr-FR" sz="1400" baseline="0" dirty="0" smtClean="0">
                          <a:solidFill>
                            <a:srgbClr val="009A9B"/>
                          </a:solidFill>
                        </a:rPr>
                        <a:t> plan d’actions</a:t>
                      </a:r>
                      <a:endParaRPr lang="fr-FR" sz="1400" dirty="0">
                        <a:solidFill>
                          <a:srgbClr val="009A9B"/>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Double flèche horizontale 11"/>
          <p:cNvSpPr/>
          <p:nvPr/>
        </p:nvSpPr>
        <p:spPr>
          <a:xfrm rot="16200000">
            <a:off x="-1213152" y="3591792"/>
            <a:ext cx="5213684" cy="6048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68258" y="2601558"/>
            <a:ext cx="450864" cy="2585323"/>
          </a:xfrm>
          <a:prstGeom prst="rect">
            <a:avLst/>
          </a:prstGeom>
          <a:noFill/>
        </p:spPr>
        <p:txBody>
          <a:bodyPr wrap="square" rtlCol="0">
            <a:spAutoFit/>
          </a:bodyPr>
          <a:lstStyle/>
          <a:p>
            <a:pPr algn="ctr"/>
            <a:r>
              <a:rPr lang="fr-FR" dirty="0" smtClean="0">
                <a:solidFill>
                  <a:schemeClr val="bg1"/>
                </a:solidFill>
              </a:rPr>
              <a:t>A</a:t>
            </a:r>
          </a:p>
          <a:p>
            <a:pPr algn="ctr"/>
            <a:r>
              <a:rPr lang="fr-FR" dirty="0" smtClean="0">
                <a:solidFill>
                  <a:schemeClr val="bg1"/>
                </a:solidFill>
              </a:rPr>
              <a:t>N</a:t>
            </a:r>
          </a:p>
          <a:p>
            <a:pPr algn="ctr"/>
            <a:r>
              <a:rPr lang="fr-FR" dirty="0" smtClean="0">
                <a:solidFill>
                  <a:schemeClr val="bg1"/>
                </a:solidFill>
              </a:rPr>
              <a:t>I</a:t>
            </a:r>
          </a:p>
          <a:p>
            <a:pPr algn="ctr"/>
            <a:r>
              <a:rPr lang="fr-FR" dirty="0" smtClean="0">
                <a:solidFill>
                  <a:schemeClr val="bg1"/>
                </a:solidFill>
              </a:rPr>
              <a:t>M</a:t>
            </a:r>
          </a:p>
          <a:p>
            <a:pPr algn="ctr"/>
            <a:r>
              <a:rPr lang="fr-FR" dirty="0" smtClean="0">
                <a:solidFill>
                  <a:schemeClr val="bg1"/>
                </a:solidFill>
              </a:rPr>
              <a:t>A</a:t>
            </a:r>
          </a:p>
          <a:p>
            <a:pPr algn="ctr"/>
            <a:r>
              <a:rPr lang="fr-FR" dirty="0" smtClean="0">
                <a:solidFill>
                  <a:schemeClr val="bg1"/>
                </a:solidFill>
              </a:rPr>
              <a:t>T</a:t>
            </a:r>
          </a:p>
          <a:p>
            <a:pPr algn="ctr"/>
            <a:r>
              <a:rPr lang="fr-FR" dirty="0" smtClean="0">
                <a:solidFill>
                  <a:schemeClr val="bg1"/>
                </a:solidFill>
              </a:rPr>
              <a:t>I</a:t>
            </a:r>
          </a:p>
          <a:p>
            <a:pPr algn="ctr"/>
            <a:r>
              <a:rPr lang="fr-FR" dirty="0" smtClean="0">
                <a:solidFill>
                  <a:schemeClr val="bg1"/>
                </a:solidFill>
              </a:rPr>
              <a:t>O</a:t>
            </a:r>
          </a:p>
          <a:p>
            <a:pPr algn="ctr"/>
            <a:r>
              <a:rPr lang="fr-FR" dirty="0" smtClean="0">
                <a:solidFill>
                  <a:schemeClr val="bg1"/>
                </a:solidFill>
              </a:rPr>
              <a:t>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2169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71766878-3199-4EAB-94E7-2D6D11070E14}" type="slidenum">
              <a:rPr lang="en-US" smtClean="0"/>
              <a:t>9</a:t>
            </a:fld>
            <a:endParaRPr lang="en-US" dirty="0"/>
          </a:p>
        </p:txBody>
      </p:sp>
    </p:spTree>
    <p:extLst>
      <p:ext uri="{BB962C8B-B14F-4D97-AF65-F5344CB8AC3E}">
        <p14:creationId xmlns:p14="http://schemas.microsoft.com/office/powerpoint/2010/main" val="2950512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F6434F-2568-4A61-98A9-97395EF9326C}">
  <we:reference id="wa104381063" version="1.0.0.1" store="fr-FR"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8489</TotalTime>
  <Words>2351</Words>
  <Application>Microsoft Office PowerPoint</Application>
  <PresentationFormat>Grand écran</PresentationFormat>
  <Paragraphs>459</Paragraphs>
  <Slides>39</Slides>
  <Notes>15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39</vt:i4>
      </vt:variant>
    </vt:vector>
  </HeadingPairs>
  <TitlesOfParts>
    <vt:vector size="50" baseType="lpstr">
      <vt:lpstr>Microsoft YaHei</vt:lpstr>
      <vt:lpstr>Arial</vt:lpstr>
      <vt:lpstr>Calibri</vt:lpstr>
      <vt:lpstr>Gill Sans MT</vt:lpstr>
      <vt:lpstr>Impact</vt:lpstr>
      <vt:lpstr>Roboto</vt:lpstr>
      <vt:lpstr>Roboto Cn</vt:lpstr>
      <vt:lpstr>Times New Roman</vt:lpstr>
      <vt:lpstr>Trebuchet MS</vt:lpstr>
      <vt:lpstr>Wingdings</vt:lpstr>
      <vt:lpstr>Badge</vt:lpstr>
      <vt:lpstr>Présentation PowerPoint</vt:lpstr>
      <vt:lpstr>La mobilité sur le territoire de mon collège </vt:lpstr>
      <vt:lpstr>2 modules de formation  </vt:lpstr>
      <vt:lpstr>Déroulé de la formation</vt:lpstr>
      <vt:lpstr>quizz  en direct visio </vt:lpstr>
      <vt:lpstr>Rappel  de la  formation 1 </vt:lpstr>
      <vt:lpstr>Quels sont les enjeux d’un PDES ?</vt:lpstr>
      <vt:lpstr>Méthodologie PDES Les Grandes étapes : </vt:lpstr>
      <vt:lpstr>Chronologie d’un PDES</vt:lpstr>
      <vt:lpstr>Organisation de la gouvernance</vt:lpstr>
      <vt:lpstr>Territoire &amp; acteurs</vt:lpstr>
      <vt:lpstr>Présentation PowerPoint</vt:lpstr>
      <vt:lpstr>Présentation PowerPoint</vt:lpstr>
      <vt:lpstr>Présentation PowerPoint</vt:lpstr>
      <vt:lpstr>Outils de diagnostic : </vt:lpstr>
      <vt:lpstr>Outils de diagnostic :  Comment utiliser les outils cartographiques pour le diagnostic de mon PDES ? </vt:lpstr>
      <vt:lpstr>Outils de diagnostic :  Comment utiliser les outils cartographiques pour le diagnostic de mon PDES ? </vt:lpstr>
      <vt:lpstr>Benchmark des actions</vt:lpstr>
      <vt:lpstr>Le Rapport DREAL (1 fois / an) </vt:lpstr>
      <vt:lpstr>Tour de table des collèges présents  </vt:lpstr>
      <vt:lpstr>Présenter mon collège et la mobilité de ses usagers</vt:lpstr>
      <vt:lpstr>La mobilité dans mon territoire </vt:lpstr>
      <vt:lpstr>Présentation des intervenants</vt:lpstr>
      <vt:lpstr>Présentation des intervenants</vt:lpstr>
      <vt:lpstr>Présentation des intervenants</vt:lpstr>
      <vt:lpstr>Présentation des intervenants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Echanges et questions  </vt:lpstr>
      <vt:lpstr>Synthèse de la formation   et   accompagnement  du CREM </vt:lpstr>
      <vt:lpstr>Le CREM accompagne les collèges pour l’élaboration de vos PDES </vt:lpstr>
      <vt:lpstr>Présentation PowerPoint</vt:lpstr>
      <vt:lpstr>Autres Contacts utiles </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PDES COLLEGES</dc:title>
  <dc:creator>pc</dc:creator>
  <cp:lastModifiedBy>pc</cp:lastModifiedBy>
  <cp:revision>290</cp:revision>
  <cp:lastPrinted>2020-10-14T07:26:41Z</cp:lastPrinted>
  <dcterms:created xsi:type="dcterms:W3CDTF">2020-02-18T08:59:39Z</dcterms:created>
  <dcterms:modified xsi:type="dcterms:W3CDTF">2020-11-06T22:55:30Z</dcterms:modified>
</cp:coreProperties>
</file>