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72" r:id="rId11"/>
    <p:sldId id="264" r:id="rId12"/>
    <p:sldId id="273" r:id="rId13"/>
    <p:sldId id="265" r:id="rId14"/>
    <p:sldId id="274" r:id="rId15"/>
    <p:sldId id="266" r:id="rId16"/>
    <p:sldId id="267" r:id="rId17"/>
    <p:sldId id="268" r:id="rId18"/>
    <p:sldId id="269" r:id="rId19"/>
    <p:sldId id="270" r:id="rId20"/>
    <p:sldId id="276" r:id="rId21"/>
    <p:sldId id="27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A007D-C417-49B7-80BC-5029E475B1DB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9762-FB19-402D-81DB-C3B482095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9762-FB19-402D-81DB-C3B482095B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05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9762-FB19-402D-81DB-C3B482095BA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4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9762-FB19-402D-81DB-C3B482095BA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85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8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97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6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13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71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6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45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65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4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6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9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49CEE-F7ED-4159-9178-24AAE2794FA4}" type="datetimeFigureOut">
              <a:rPr lang="fr-FR" smtClean="0"/>
              <a:t>20/03/2015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D8D0-7747-4827-8461-76D966D56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53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6669"/>
            <a:ext cx="4608512" cy="65167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44408" cy="1686049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Je roule à vélo</a:t>
            </a:r>
            <a:br>
              <a:rPr lang="fr-FR" sz="4800" b="1" dirty="0" smtClean="0"/>
            </a:br>
            <a:r>
              <a:rPr lang="fr-FR" sz="4800" b="1" dirty="0" smtClean="0"/>
              <a:t>en toute sécurité</a:t>
            </a:r>
            <a:endParaRPr lang="fr-FR" sz="4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347"/>
            <a:ext cx="1258035" cy="17794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132"/>
            <a:ext cx="1725579" cy="4842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2" y="5411619"/>
            <a:ext cx="1444577" cy="5773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77" y="5102735"/>
            <a:ext cx="1242128" cy="7536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50" y="6129132"/>
            <a:ext cx="1486323" cy="586856"/>
          </a:xfrm>
          <a:prstGeom prst="rect">
            <a:avLst/>
          </a:prstGeom>
        </p:spPr>
      </p:pic>
      <p:pic>
        <p:nvPicPr>
          <p:cNvPr id="1026" name="Picture 2" descr="C:\Users\Public\bonmedoc\ADAV actions\Événements\Fête du vélo\2011\Lille\communication\logo\villes convergences\logo-villeneuve-dascq7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21" y="3010810"/>
            <a:ext cx="1305125" cy="7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94" y="4970160"/>
            <a:ext cx="842711" cy="101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32" y="3731380"/>
            <a:ext cx="2022959" cy="10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Attention lorsque </a:t>
            </a:r>
            <a:br>
              <a:rPr lang="fr-FR" b="1" dirty="0"/>
            </a:br>
            <a:r>
              <a:rPr lang="fr-FR" b="1" dirty="0"/>
              <a:t>tu t’introduis sur la route!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455116" cy="5148689"/>
          </a:xfrm>
        </p:spPr>
      </p:pic>
    </p:spTree>
    <p:extLst>
      <p:ext uri="{BB962C8B-B14F-4D97-AF65-F5344CB8AC3E}">
        <p14:creationId xmlns:p14="http://schemas.microsoft.com/office/powerpoint/2010/main" val="40063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 smtClean="0"/>
              <a:t>Tourner à gauche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mouvement direct…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6992628" cy="50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b="1" dirty="0"/>
              <a:t>Tourner à </a:t>
            </a:r>
            <a:r>
              <a:rPr lang="fr-FR" b="1" dirty="0" smtClean="0"/>
              <a:t>gauche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… ou le mouvement indirect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50166"/>
            <a:ext cx="6262825" cy="50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994122"/>
          </a:xfrm>
        </p:spPr>
        <p:txBody>
          <a:bodyPr/>
          <a:lstStyle/>
          <a:p>
            <a:pPr algn="l"/>
            <a:r>
              <a:rPr lang="fr-FR" b="1" dirty="0" smtClean="0"/>
              <a:t>Les giratoires…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			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Méfiance!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392488" cy="68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giratoires…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87654"/>
            <a:ext cx="8960996" cy="4032448"/>
          </a:xfrm>
        </p:spPr>
      </p:pic>
      <p:sp>
        <p:nvSpPr>
          <p:cNvPr id="5" name="ZoneTexte 4"/>
          <p:cNvSpPr txBox="1"/>
          <p:nvPr/>
        </p:nvSpPr>
        <p:spPr>
          <a:xfrm>
            <a:off x="107504" y="157160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Même sur un aménagement cyclable, attention aux intersections!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470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double-sens cyclable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212534" cy="331737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82" y="2348880"/>
            <a:ext cx="457865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Camions, bus, </a:t>
            </a:r>
            <a:br>
              <a:rPr lang="fr-FR" b="1" dirty="0" smtClean="0"/>
            </a:br>
            <a:r>
              <a:rPr lang="fr-FR" b="1" dirty="0" smtClean="0"/>
              <a:t>Attention danger de mort!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94992"/>
            <a:ext cx="3602168" cy="50918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859">
            <a:off x="251520" y="1628800"/>
            <a:ext cx="3745491" cy="36724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5536" y="558924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Reste toujours à bonne distance d’un camion ou d’un bus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585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Dépasser les voitures à l’arrêt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033193" cy="375591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521">
            <a:off x="4244744" y="2431375"/>
            <a:ext cx="4256718" cy="34053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733256"/>
            <a:ext cx="381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il n’y a pas d’aménagement cyclable, il est interdit de dépasser </a:t>
            </a:r>
          </a:p>
          <a:p>
            <a:r>
              <a:rPr lang="fr-FR" dirty="0" smtClean="0"/>
              <a:t>les voitures par la droite.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283968" y="61949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Reste vigilant même s’il y a une bande cyclable!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9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Respecte la signalisation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Feux, stop, cédez-le-passage…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Public\bonmedoc\Communication\maquettes\fiches-conseils\Fiche 9 Enfants\illu définitive\JPEG\signal 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9480"/>
            <a:ext cx="2051191" cy="36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2051125" cy="36850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53" y="2204864"/>
            <a:ext cx="2046474" cy="36804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18" y="2204864"/>
            <a:ext cx="2046474" cy="36804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5245" y="603251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Avant de traverser, vérifie toujours qu’il n’y a pas de voiture!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2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720" y="260648"/>
            <a:ext cx="3309192" cy="5400600"/>
          </a:xfrm>
        </p:spPr>
        <p:txBody>
          <a:bodyPr/>
          <a:lstStyle/>
          <a:p>
            <a:r>
              <a:rPr lang="fr-FR" b="1" dirty="0" smtClean="0"/>
              <a:t>Fais attention aux piétons!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-243408"/>
            <a:ext cx="3816423" cy="8697429"/>
          </a:xfrm>
        </p:spPr>
      </p:pic>
      <p:sp>
        <p:nvSpPr>
          <p:cNvPr id="8" name="ZoneTexte 7"/>
          <p:cNvSpPr txBox="1"/>
          <p:nvPr/>
        </p:nvSpPr>
        <p:spPr>
          <a:xfrm>
            <a:off x="1219976" y="22404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5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panneaux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228038"/>
            <a:ext cx="1080120" cy="10912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85455"/>
            <a:ext cx="1152128" cy="1152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19136"/>
            <a:ext cx="1143297" cy="1224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1123950" cy="1123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57" y="2782992"/>
            <a:ext cx="978548" cy="14621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3" y="4890772"/>
            <a:ext cx="952500" cy="952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70" y="2985455"/>
            <a:ext cx="1057275" cy="10572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61" y="1377519"/>
            <a:ext cx="1050448" cy="10504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00" y="2928304"/>
            <a:ext cx="914400" cy="11715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01" y="4890772"/>
            <a:ext cx="1066800" cy="103822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1521" y="232082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Aménagement cyclable obligatoire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1521" y="4099879"/>
            <a:ext cx="275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Aménagement cyclable conseillé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3528" y="60212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Couloir bus autorisé aux vélos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131841" y="242796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Interdit aux vélos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101728" y="4245190"/>
            <a:ext cx="183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Sens interdit à tous véhicules sauf vélos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001541" y="6001005"/>
            <a:ext cx="201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Voie à sens unique avec double-sens cyclable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048332" y="2488041"/>
            <a:ext cx="149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Aire piétonne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017763" y="4137583"/>
            <a:ext cx="169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de rencontre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829400" y="413758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30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157375" y="5913484"/>
            <a:ext cx="1050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Voie verte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533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720" y="260648"/>
            <a:ext cx="8205736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Attention aux bordures!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219976" y="22404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31600"/>
            <a:ext cx="4672111" cy="20294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17831"/>
            <a:ext cx="4672111" cy="20294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3568" y="2471296"/>
            <a:ext cx="2149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Quand tu rencontres une bordure, prends-la bien de face pour éviter la chute!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60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625"/>
            <a:ext cx="7704856" cy="674174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4392488" cy="850106"/>
          </a:xfrm>
        </p:spPr>
        <p:txBody>
          <a:bodyPr/>
          <a:lstStyle/>
          <a:p>
            <a:r>
              <a:rPr lang="fr-FR" dirty="0" smtClean="0"/>
              <a:t>À toi de jouer!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1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éléments de sécurité</a:t>
            </a:r>
            <a:endParaRPr lang="fr-FR" b="1" dirty="0"/>
          </a:p>
        </p:txBody>
      </p:sp>
      <p:pic>
        <p:nvPicPr>
          <p:cNvPr id="2050" name="Picture 2" descr="C:\Users\Public\bonmedoc\Communication\maquettes\fiches-conseils\Fiche 2 À l'école à vélo\éléments indispensab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7031"/>
            <a:ext cx="7128792" cy="54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91782" cy="576064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Pour être bien vu, </a:t>
            </a:r>
            <a:br>
              <a:rPr lang="fr-FR" b="1" dirty="0" smtClean="0"/>
            </a:br>
            <a:r>
              <a:rPr lang="fr-FR" b="1" dirty="0" smtClean="0"/>
              <a:t>rien de tel qu’un bon éclairage!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483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5"/>
            <a:ext cx="5616624" cy="609329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Pour éviter le vol de ton vélo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51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55273" cy="545381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fr-FR" b="1" dirty="0" smtClean="0"/>
              <a:t>Prends ta place sur la route!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836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Roule droit!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Si tu zigzagues, tu risques de te faire renverser!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32648" cy="47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962674"/>
          </a:xfrm>
        </p:spPr>
        <p:txBody>
          <a:bodyPr>
            <a:normAutofit/>
          </a:bodyPr>
          <a:lstStyle/>
          <a:p>
            <a:r>
              <a:rPr lang="fr-FR" b="1" dirty="0" smtClean="0"/>
              <a:t>Regarde bien autour de toi</a:t>
            </a:r>
            <a:endParaRPr lang="fr-FR" b="1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621888" cy="6658407"/>
          </a:xfrm>
        </p:spPr>
      </p:pic>
    </p:spTree>
    <p:extLst>
      <p:ext uri="{BB962C8B-B14F-4D97-AF65-F5344CB8AC3E}">
        <p14:creationId xmlns:p14="http://schemas.microsoft.com/office/powerpoint/2010/main" val="11796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Attention lorsque </a:t>
            </a:r>
            <a:br>
              <a:rPr lang="fr-FR" b="1" dirty="0" smtClean="0"/>
            </a:br>
            <a:r>
              <a:rPr lang="fr-FR" b="1" dirty="0" smtClean="0"/>
              <a:t>tu t’introduis sur la route!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336704" cy="5148573"/>
          </a:xfrm>
        </p:spPr>
      </p:pic>
    </p:spTree>
    <p:extLst>
      <p:ext uri="{BB962C8B-B14F-4D97-AF65-F5344CB8AC3E}">
        <p14:creationId xmlns:p14="http://schemas.microsoft.com/office/powerpoint/2010/main" val="42922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225</Words>
  <Application>Microsoft Office PowerPoint</Application>
  <PresentationFormat>Affichage à l'écran (4:3)</PresentationFormat>
  <Paragraphs>48</Paragraphs>
  <Slides>21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Je roule à vélo en toute sécurité</vt:lpstr>
      <vt:lpstr>Les panneaux</vt:lpstr>
      <vt:lpstr>Les éléments de sécurité</vt:lpstr>
      <vt:lpstr>Pour être bien vu,  rien de tel qu’un bon éclairage!</vt:lpstr>
      <vt:lpstr>Pour éviter le vol de ton vélo</vt:lpstr>
      <vt:lpstr>Prends ta place sur la route!</vt:lpstr>
      <vt:lpstr>Roule droit!</vt:lpstr>
      <vt:lpstr>Regarde bien autour de toi</vt:lpstr>
      <vt:lpstr>Attention lorsque  tu t’introduis sur la route!</vt:lpstr>
      <vt:lpstr>Attention lorsque  tu t’introduis sur la route!</vt:lpstr>
      <vt:lpstr>Tourner à gauche</vt:lpstr>
      <vt:lpstr>Tourner à gauche</vt:lpstr>
      <vt:lpstr>Les giratoires…</vt:lpstr>
      <vt:lpstr>Les giratoires…</vt:lpstr>
      <vt:lpstr>Le double-sens cyclable</vt:lpstr>
      <vt:lpstr>Camions, bus,  Attention danger de mort!</vt:lpstr>
      <vt:lpstr>Dépasser les voitures à l’arrêt</vt:lpstr>
      <vt:lpstr>Respecte la signalisation</vt:lpstr>
      <vt:lpstr>Fais attention aux piétons!</vt:lpstr>
      <vt:lpstr>Attention aux bordures!</vt:lpstr>
      <vt:lpstr>À toi de jouer!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roule à vélo en toute sécurité</dc:title>
  <dc:creator>Droitauvelo</dc:creator>
  <cp:lastModifiedBy>Judicael</cp:lastModifiedBy>
  <cp:revision>27</cp:revision>
  <dcterms:created xsi:type="dcterms:W3CDTF">2012-09-26T13:55:21Z</dcterms:created>
  <dcterms:modified xsi:type="dcterms:W3CDTF">2015-03-20T10:35:16Z</dcterms:modified>
</cp:coreProperties>
</file>