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73" r:id="rId5"/>
    <p:sldId id="274" r:id="rId6"/>
    <p:sldId id="276" r:id="rId7"/>
    <p:sldId id="275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76" autoAdjust="0"/>
  </p:normalViewPr>
  <p:slideViewPr>
    <p:cSldViewPr>
      <p:cViewPr varScale="1">
        <p:scale>
          <a:sx n="82" d="100"/>
          <a:sy n="82" d="100"/>
        </p:scale>
        <p:origin x="1391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ig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5976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45554" r="43805" b="45953"/>
          <a:stretch>
            <a:fillRect/>
          </a:stretch>
        </p:blipFill>
        <p:spPr bwMode="auto">
          <a:xfrm>
            <a:off x="8243888" y="5949950"/>
            <a:ext cx="9001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MV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47974" r="32361" b="47987"/>
          <a:stretch>
            <a:fillRect/>
          </a:stretch>
        </p:blipFill>
        <p:spPr bwMode="auto">
          <a:xfrm>
            <a:off x="5578475" y="6381750"/>
            <a:ext cx="2665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D48438BC-B03E-404F-9E66-B3C7BB4BAE4A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19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723DC98D-81E2-48AC-9CC4-FD74AF20C4A5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34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EED378B1-9A36-46AA-85F9-BAAD43F7FD3B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12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20E7EB8D-D3A1-43BC-BDB1-C5B24EE22919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85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2AA6AF7B-9969-4B88-9C6C-515BEDA72DB7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85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0824268C-AD52-4630-8B6F-3DFE75E939BF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18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D18408CA-00AE-42D7-B09C-5B57C9A9218E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47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FBB2BF95-CA57-4FD8-A9F8-A2CA030DAC93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6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B7699B5D-65B9-46E1-AB5B-6750E40D0AD3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4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E99E55D0-9D27-4088-A1DF-19336304198B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7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MAUBEUGE - </a:t>
            </a:r>
            <a:fld id="{2691A968-C6B9-4D3E-9B99-22635340522F}" type="datetime2">
              <a:rPr lang="fr-FR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87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ig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46101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PRESENTATION</a:t>
            </a:r>
            <a:br>
              <a:rPr lang="fr-FR"/>
            </a:br>
            <a:r>
              <a:rPr lang="fr-FR"/>
              <a:t> POWERPOINT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411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dirty="0"/>
              <a:t>MAUBEUGE - </a:t>
            </a:r>
            <a:fld id="{2603B709-A217-4AA8-BB78-BF1426E5E62A}" type="datetime2">
              <a:rPr lang="fr-FR"/>
              <a:pPr/>
              <a:t>jeudi 8 décembre 2016</a:t>
            </a:fld>
            <a:endParaRPr lang="fr-FR" dirty="0"/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6" t="44455" r="43805" b="45953"/>
          <a:stretch>
            <a:fillRect/>
          </a:stretch>
        </p:blipFill>
        <p:spPr bwMode="auto">
          <a:xfrm>
            <a:off x="8208963" y="5832475"/>
            <a:ext cx="9350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AMV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47974" r="32361" b="47987"/>
          <a:stretch>
            <a:fillRect/>
          </a:stretch>
        </p:blipFill>
        <p:spPr bwMode="auto">
          <a:xfrm>
            <a:off x="5578475" y="6381750"/>
            <a:ext cx="2665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0316B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pitchFamily="2" charset="2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charset="0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charset="0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charset="0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0316B"/>
        </a:buClr>
        <a:buFont typeface="Wingdings" charset="0"/>
        <a:buChar char="q"/>
        <a:defRPr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200" dirty="0"/>
              <a:t>MAUBEUGE - </a:t>
            </a:r>
            <a:fld id="{1C67BEED-8886-457F-9A54-4D53CCDEACBD}" type="datetime2">
              <a:rPr lang="fr-FR" sz="1200"/>
              <a:pPr eaLnBrk="1" hangingPunct="1"/>
              <a:t>jeudi 8 décembre 2016</a:t>
            </a:fld>
            <a:endParaRPr lang="fr-FR" sz="12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La SCANDIBERIQUE EUROVELO N°3</a:t>
            </a:r>
            <a:br>
              <a:rPr lang="fr-FR" dirty="0" smtClean="0"/>
            </a:br>
            <a:r>
              <a:rPr lang="fr-FR" dirty="0" smtClean="0"/>
              <a:t>traverse l’Avesnois</a:t>
            </a:r>
            <a:endParaRPr lang="fr-F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5656" y="4447224"/>
            <a:ext cx="6296744" cy="119157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fr-FR" dirty="0" smtClean="0"/>
              <a:t>Rendez-vous de la transition énergétique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r>
              <a:rPr lang="fr-FR" dirty="0" smtClean="0"/>
              <a:t>Vendredi 09 décembre 2016</a:t>
            </a:r>
            <a:endParaRPr lang="fr-FR" dirty="0" smtClean="0"/>
          </a:p>
          <a:p>
            <a:pPr marL="0" indent="0" algn="ctr" eaLnBrk="1" hangingPunct="1">
              <a:buFont typeface="Wingdings" charset="0"/>
              <a:buNone/>
              <a:defRPr/>
            </a:pPr>
            <a:endParaRPr lang="fr-FR" dirty="0" smtClean="0"/>
          </a:p>
        </p:txBody>
      </p:sp>
      <p:cxnSp>
        <p:nvCxnSpPr>
          <p:cNvPr id="3" name="Connecteur droit 2"/>
          <p:cNvCxnSpPr>
            <a:cxnSpLocks noChangeShapeType="1"/>
          </p:cNvCxnSpPr>
          <p:nvPr/>
        </p:nvCxnSpPr>
        <p:spPr bwMode="auto">
          <a:xfrm>
            <a:off x="0" y="0"/>
            <a:ext cx="9144000" cy="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6"/>
          <p:cNvCxnSpPr>
            <a:cxnSpLocks noChangeShapeType="1"/>
          </p:cNvCxnSpPr>
          <p:nvPr/>
        </p:nvCxn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9"/>
          <p:cNvCxnSpPr>
            <a:cxnSpLocks noChangeShapeType="1"/>
          </p:cNvCxnSpPr>
          <p:nvPr/>
        </p:nvCxnSpPr>
        <p:spPr bwMode="auto">
          <a:xfrm>
            <a:off x="0" y="0"/>
            <a:ext cx="0" cy="68580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12"/>
          <p:cNvCxnSpPr>
            <a:cxnSpLocks noChangeShapeType="1"/>
          </p:cNvCxnSpPr>
          <p:nvPr/>
        </p:nvCxn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4301"/>
            <a:ext cx="381000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0184" y="454571"/>
            <a:ext cx="2376264" cy="288032"/>
          </a:xfrm>
        </p:spPr>
        <p:txBody>
          <a:bodyPr/>
          <a:lstStyle/>
          <a:p>
            <a:r>
              <a:rPr lang="fr-FR" dirty="0" smtClean="0"/>
              <a:t>EUROVELO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833" t="10568" r="3833" b="-1800"/>
          <a:stretch/>
        </p:blipFill>
        <p:spPr>
          <a:xfrm>
            <a:off x="457200" y="742603"/>
            <a:ext cx="5635545" cy="5594697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MAUBEUGE - </a:t>
            </a:r>
            <a:fld id="{20E7EB8D-D3A1-43BC-BDB1-C5B24EE22919}" type="datetime2">
              <a:rPr lang="fr-FR" smtClean="0"/>
              <a:pPr/>
              <a:t>jeudi 8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62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776864" cy="951107"/>
          </a:xfrm>
        </p:spPr>
        <p:txBody>
          <a:bodyPr/>
          <a:lstStyle/>
          <a:p>
            <a:r>
              <a:rPr lang="fr-FR" dirty="0" smtClean="0"/>
              <a:t>Le schéma régional des </a:t>
            </a:r>
            <a:r>
              <a:rPr lang="fr-FR" dirty="0" err="1" smtClean="0"/>
              <a:t>Véloroutes</a:t>
            </a:r>
            <a:r>
              <a:rPr lang="fr-FR" dirty="0" smtClean="0"/>
              <a:t> voies vertes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20E7EB8D-D3A1-43BC-BDB1-C5B24EE22919}" type="datetime2">
              <a:rPr lang="fr-FR" smtClean="0"/>
              <a:pPr/>
              <a:t>jeudi 8 décembre 2016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132856"/>
            <a:ext cx="3737041" cy="257340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995731"/>
            <a:ext cx="4032448" cy="57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327485"/>
            <a:ext cx="6491064" cy="778098"/>
          </a:xfrm>
        </p:spPr>
        <p:txBody>
          <a:bodyPr/>
          <a:lstStyle/>
          <a:p>
            <a:r>
              <a:rPr lang="fr-FR" dirty="0" smtClean="0"/>
              <a:t>L’EUROVELO N°3 dans l’Avesnois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395" y="1625576"/>
            <a:ext cx="6895209" cy="452596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20E7EB8D-D3A1-43BC-BDB1-C5B24EE22919}" type="datetime2">
              <a:rPr lang="fr-FR" smtClean="0"/>
              <a:pPr/>
              <a:t>jeudi 8 décembre 2016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88" y="275432"/>
            <a:ext cx="12592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8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B7699B5D-65B9-46E1-AB5B-6750E40D0AD3}" type="datetime2">
              <a:rPr lang="fr-FR" smtClean="0"/>
              <a:pPr/>
              <a:t>jeudi 8 décembre 2016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8" y="404664"/>
            <a:ext cx="3097276" cy="3352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07904" y="33265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16B"/>
                </a:solidFill>
              </a:rPr>
              <a:t>La marque Accueil Vélo</a:t>
            </a:r>
            <a:endParaRPr lang="fr-FR" b="1" dirty="0">
              <a:solidFill>
                <a:srgbClr val="70316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2060848"/>
            <a:ext cx="5310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Accueil Vélo est une marque nationale qui garantit un accueil et des services de qualité auprès des cyclistes le long des itinéraires </a:t>
            </a:r>
            <a:r>
              <a:rPr lang="fr-FR" dirty="0" smtClean="0"/>
              <a:t>cyclables.</a:t>
            </a:r>
          </a:p>
          <a:p>
            <a:endParaRPr lang="fr-FR" dirty="0"/>
          </a:p>
          <a:p>
            <a:r>
              <a:rPr lang="fr-FR" dirty="0" smtClean="0"/>
              <a:t>Bienvenue Vélo côté Wallonie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1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B7699B5D-65B9-46E1-AB5B-6750E40D0AD3}" type="datetime2">
              <a:rPr lang="fr-FR" smtClean="0"/>
              <a:pPr/>
              <a:t>jeudi 8 décembre 2016</a:t>
            </a:fld>
            <a:endParaRPr lang="fr-FR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73200"/>
            <a:ext cx="5472608" cy="44040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75656" y="332656"/>
            <a:ext cx="597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Réalisations sur l’EV3 et </a:t>
            </a:r>
            <a:r>
              <a:rPr lang="fr-FR" b="1" dirty="0" smtClean="0">
                <a:solidFill>
                  <a:srgbClr val="7030A0"/>
                </a:solidFill>
              </a:rPr>
              <a:t>l’EV31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Connexion avec le RAVEL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2121" y="1473200"/>
            <a:ext cx="34235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La Communauté d’Agglomération Maubeuge-Val </a:t>
            </a:r>
            <a:r>
              <a:rPr lang="fr-FR" sz="2000" dirty="0"/>
              <a:t>de Sambre représente 42 communes le long de l’axe Sambre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La CAMVS a engagé son programme </a:t>
            </a:r>
            <a:r>
              <a:rPr lang="fr-FR" sz="2000" dirty="0" err="1"/>
              <a:t>véloroutes</a:t>
            </a:r>
            <a:r>
              <a:rPr lang="fr-FR" sz="2000" dirty="0"/>
              <a:t>-voies vertes en 2009 et aménagé plus de 30 km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Le premier relais </a:t>
            </a:r>
            <a:r>
              <a:rPr lang="fr-FR" sz="2000" dirty="0" err="1"/>
              <a:t>Écovélo</a:t>
            </a:r>
            <a:r>
              <a:rPr lang="fr-FR" sz="2000" dirty="0"/>
              <a:t> au Nord de la France a ouvert ses portes en 2010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75656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Maubeuge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1296144" cy="2701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74405"/>
            <a:ext cx="2016224" cy="4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MAUBEUGE - </a:t>
            </a:r>
            <a:fld id="{B7699B5D-65B9-46E1-AB5B-6750E40D0AD3}" type="datetime2">
              <a:rPr lang="fr-FR" smtClean="0"/>
              <a:pPr/>
              <a:t>jeudi 8 décembre 2016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03848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16B"/>
                </a:solidFill>
              </a:rPr>
              <a:t>Les enjeux à venir</a:t>
            </a:r>
            <a:endParaRPr lang="fr-FR" b="1" dirty="0">
              <a:solidFill>
                <a:srgbClr val="70316B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5556" y="141277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Finaliser les liaisons – jalonnement – sécurisation -revêtements</a:t>
            </a:r>
          </a:p>
          <a:p>
            <a:endParaRPr lang="fr-FR" dirty="0" smtClean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Revoir revêtement voie verte de l’Avesnois – Conseil Départemental investissement 1,6 M€ 2017-2018</a:t>
            </a:r>
          </a:p>
          <a:p>
            <a:endParaRPr lang="fr-FR" dirty="0" smtClean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Comité d’itinéraire local</a:t>
            </a:r>
          </a:p>
          <a:p>
            <a:endParaRPr lang="fr-FR" dirty="0" smtClean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S’inscrire dans la marque nationale Accueil vélo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Compléter l’offre vélo par un réseau points nœuds</a:t>
            </a:r>
          </a:p>
          <a:p>
            <a:endParaRPr lang="fr-FR" dirty="0" smtClean="0">
              <a:solidFill>
                <a:srgbClr val="7031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70316B"/>
                </a:solidFill>
              </a:rPr>
              <a:t>Développer les services vélo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>
              <a:solidFill>
                <a:srgbClr val="703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ATRICE">
  <a:themeElements>
    <a:clrScheme name="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PPTMATRICE</Template>
  <TotalTime>695</TotalTime>
  <Words>182</Words>
  <Application>Microsoft Office PowerPoint</Application>
  <PresentationFormat>Affichage à l'écran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Wingdings</vt:lpstr>
      <vt:lpstr>PPTMATRICE</vt:lpstr>
      <vt:lpstr>La SCANDIBERIQUE EUROVELO N°3 traverse l’Avesnois</vt:lpstr>
      <vt:lpstr>EUROVELO</vt:lpstr>
      <vt:lpstr>Le schéma régional des Véloroutes voies vertes</vt:lpstr>
      <vt:lpstr>L’EUROVELO N°3 dans l’Avesnois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Bouderbane</dc:creator>
  <cp:lastModifiedBy>Evelyne Schillers</cp:lastModifiedBy>
  <cp:revision>86</cp:revision>
  <dcterms:created xsi:type="dcterms:W3CDTF">2012-02-03T12:59:35Z</dcterms:created>
  <dcterms:modified xsi:type="dcterms:W3CDTF">2016-12-08T12:42:03Z</dcterms:modified>
</cp:coreProperties>
</file>