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89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55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99.xml.rels" ContentType="application/vnd.openxmlformats-package.relationships+xml"/>
  <Override PartName="/ppt/slides/_rels/slide42.xml.rels" ContentType="application/vnd.openxmlformats-package.relationships+xml"/>
  <Override PartName="/ppt/slides/_rels/slide98.xml.rels" ContentType="application/vnd.openxmlformats-package.relationships+xml"/>
  <Override PartName="/ppt/slides/_rels/slide41.xml.rels" ContentType="application/vnd.openxmlformats-package.relationships+xml"/>
  <Override PartName="/ppt/slides/_rels/slide97.xml.rels" ContentType="application/vnd.openxmlformats-package.relationships+xml"/>
  <Override PartName="/ppt/slides/_rels/slide40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95.xml.rels" ContentType="application/vnd.openxmlformats-package.relationships+xml"/>
  <Override PartName="/ppt/slides/_rels/slide36.xml.rels" ContentType="application/vnd.openxmlformats-package.relationships+xml"/>
  <Override PartName="/ppt/slides/_rels/slide94.xml.rels" ContentType="application/vnd.openxmlformats-package.relationships+xml"/>
  <Override PartName="/ppt/slides/_rels/slide35.xml.rels" ContentType="application/vnd.openxmlformats-package.relationships+xml"/>
  <Override PartName="/ppt/slides/_rels/slide93.xml.rels" ContentType="application/vnd.openxmlformats-package.relationships+xml"/>
  <Override PartName="/ppt/slides/_rels/slide77.xml.rels" ContentType="application/vnd.openxmlformats-package.relationships+xml"/>
  <Override PartName="/ppt/slides/_rels/slide34.xml.rels" ContentType="application/vnd.openxmlformats-package.relationships+xml"/>
  <Override PartName="/ppt/slides/_rels/slide92.xml.rels" ContentType="application/vnd.openxmlformats-package.relationships+xml"/>
  <Override PartName="/ppt/slides/_rels/slide91.xml.rels" ContentType="application/vnd.openxmlformats-package.relationships+xml"/>
  <Override PartName="/ppt/slides/_rels/slide26.xml.rels" ContentType="application/vnd.openxmlformats-package.relationships+xml"/>
  <Override PartName="/ppt/slides/_rels/slide58.xml.rels" ContentType="application/vnd.openxmlformats-package.relationships+xml"/>
  <Override PartName="/ppt/slides/_rels/slide100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17.xml.rels" ContentType="application/vnd.openxmlformats-package.relationships+xml"/>
  <Override PartName="/ppt/slides/_rels/slide86.xml.rels" ContentType="application/vnd.openxmlformats-package.relationships+xml"/>
  <Override PartName="/ppt/slides/_rels/slide24.xml.rels" ContentType="application/vnd.openxmlformats-package.relationships+xml"/>
  <Override PartName="/ppt/slides/_rels/slide82.xml.rels" ContentType="application/vnd.openxmlformats-package.relationships+xml"/>
  <Override PartName="/ppt/slides/_rels/slide45.xml.rels" ContentType="application/vnd.openxmlformats-package.relationships+xml"/>
  <Override PartName="/ppt/slides/_rels/slide2.xml.rels" ContentType="application/vnd.openxmlformats-package.relationships+xml"/>
  <Override PartName="/ppt/slides/_rels/slide85.xml.rels" ContentType="application/vnd.openxmlformats-package.relationships+xml"/>
  <Override PartName="/ppt/slides/_rels/slide23.xml.rels" ContentType="application/vnd.openxmlformats-package.relationships+xml"/>
  <Override PartName="/ppt/slides/_rels/slide81.xml.rels" ContentType="application/vnd.openxmlformats-package.relationships+xml"/>
  <Override PartName="/ppt/slides/_rels/slide44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84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101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68.xml.rels" ContentType="application/vnd.openxmlformats-package.relationships+xml"/>
  <Override PartName="/ppt/slides/_rels/slide12.xml.rels" ContentType="application/vnd.openxmlformats-package.relationships+xml"/>
  <Override PartName="/ppt/slides/_rels/slide70.xml.rels" ContentType="application/vnd.openxmlformats-package.relationships+xml"/>
  <Override PartName="/ppt/slides/_rels/slide33.xml.rels" ContentType="application/vnd.openxmlformats-package.relationships+xml"/>
  <Override PartName="/ppt/slides/_rels/slide19.xml.rels" ContentType="application/vnd.openxmlformats-package.relationships+xml"/>
  <Override PartName="/ppt/slides/_rels/slide39.xml.rels" ContentType="application/vnd.openxmlformats-package.relationships+xml"/>
  <Override PartName="/ppt/slides/_rels/slide90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83.xml.rels" ContentType="application/vnd.openxmlformats-package.relationships+xml"/>
  <Override PartName="/ppt/slides/_rels/slide69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80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2.xml.rels" ContentType="application/vnd.openxmlformats-package.relationships+xml"/>
  <Override PartName="/ppt/slides/_rels/slide53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9.xml.rels" ContentType="application/vnd.openxmlformats-package.relationships+xml"/>
  <Override PartName="/ppt/slides/_rels/slide3.xml.rels" ContentType="application/vnd.openxmlformats-package.relationships+xml"/>
  <Override PartName="/ppt/slides/_rels/slide60.xml.rels" ContentType="application/vnd.openxmlformats-package.relationships+xml"/>
  <Override PartName="/ppt/slides/_rels/slide79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96.xml.rels" ContentType="application/vnd.openxmlformats-package.relationships+xml"/>
  <Override PartName="/ppt/slides/_rels/slide8.xml.rels" ContentType="application/vnd.openxmlformats-package.relationships+xml"/>
  <Override PartName="/ppt/slides/_rels/slide65.xml.rels" ContentType="application/vnd.openxmlformats-package.relationships+xml"/>
  <Override PartName="/ppt/slides/_rels/slide9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57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8.xml.rels" ContentType="application/vnd.openxmlformats-package.relationships+xml"/>
  <Override PartName="/ppt/slides/_rels/slide30.xml.rels" ContentType="application/vnd.openxmlformats-package.relationships+xml"/>
  <Override PartName="/ppt/slides/_rels/slide87.xml.rels" ContentType="application/vnd.openxmlformats-package.relationships+xml"/>
  <Override PartName="/ppt/slides/_rels/slide31.xml.rels" ContentType="application/vnd.openxmlformats-package.relationships+xml"/>
  <Override PartName="/ppt/slides/_rels/slide88.xml.rels" ContentType="application/vnd.openxmlformats-package.relationships+xml"/>
  <Override PartName="/ppt/slides/_rels/slide32.xml.rels" ContentType="application/vnd.openxmlformats-package.relationships+xml"/>
  <Override PartName="/ppt/slides/_rels/slide89.xml.rels" ContentType="application/vnd.openxmlformats-package.relationships+xml"/>
  <Override PartName="/ppt/slides/slide6.xml" ContentType="application/vnd.openxmlformats-officedocument.presentationml.slide+xml"/>
  <Override PartName="/ppt/slides/slide54.xml" ContentType="application/vnd.openxmlformats-officedocument.presentationml.slide+xml"/>
  <Override PartName="/ppt/slides/slide20.xml" ContentType="application/vnd.openxmlformats-officedocument.presentationml.slide+xml"/>
  <Override PartName="/ppt/slides/slide79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8.xml" ContentType="application/vnd.openxmlformats-officedocument.presentationml.slide+xml"/>
  <Override PartName="/ppt/slides/slide56.xml" ContentType="application/vnd.openxmlformats-officedocument.presentationml.slide+xml"/>
  <Override PartName="/ppt/slides/slide10.xml" ContentType="application/vnd.openxmlformats-officedocument.presentationml.slide+xml"/>
  <Override PartName="/ppt/slides/slide69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4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9.xml" ContentType="application/vnd.openxmlformats-officedocument.presentationml.slide+xml"/>
  <Override PartName="/ppt/slides/slide5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0.xml" ContentType="application/vnd.openxmlformats-officedocument.presentationml.slide+xml"/>
  <Override PartName="/ppt/slides/slide16.xml" ContentType="application/vnd.openxmlformats-officedocument.presentationml.slide+xml"/>
  <Override PartName="/ppt/slides/slide91.xml" ContentType="application/vnd.openxmlformats-officedocument.presentationml.slide+xml"/>
  <Override PartName="/ppt/slides/slide17.xml" ContentType="application/vnd.openxmlformats-officedocument.presentationml.slide+xml"/>
  <Override PartName="/ppt/slides/slide92.xml" ContentType="application/vnd.openxmlformats-officedocument.presentationml.slide+xml"/>
  <Override PartName="/ppt/slides/slide18.xml" ContentType="application/vnd.openxmlformats-officedocument.presentationml.slide+xml"/>
  <Override PartName="/ppt/slides/slide93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100.xml" ContentType="application/vnd.openxmlformats-officedocument.presentationml.slide+xml"/>
  <Override PartName="/ppt/slides/slide65.xml" ContentType="application/vnd.openxmlformats-officedocument.presentationml.slide+xml"/>
  <Override PartName="/ppt/slides/slide101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281.png" ContentType="image/png"/>
  <Override PartName="/ppt/media/image280.png" ContentType="image/png"/>
  <Override PartName="/ppt/media/image270.png" ContentType="image/png"/>
  <Override PartName="/ppt/media/image269.png" ContentType="image/png"/>
  <Override PartName="/ppt/media/image268.png" ContentType="image/png"/>
  <Override PartName="/ppt/media/image267.png" ContentType="image/png"/>
  <Override PartName="/ppt/media/image266.png" ContentType="image/png"/>
  <Override PartName="/ppt/media/image265.png" ContentType="image/png"/>
  <Override PartName="/ppt/media/image264.png" ContentType="image/png"/>
  <Override PartName="/ppt/media/image263.png" ContentType="image/png"/>
  <Override PartName="/ppt/media/image262.png" ContentType="image/png"/>
  <Override PartName="/ppt/media/image261.png" ContentType="image/png"/>
  <Override PartName="/ppt/media/image260.png" ContentType="image/png"/>
  <Override PartName="/ppt/media/image214.png" ContentType="image/png"/>
  <Override PartName="/ppt/media/image213.png" ContentType="image/png"/>
  <Override PartName="/ppt/media/image96.png" ContentType="image/png"/>
  <Override PartName="/ppt/media/image273.png" ContentType="image/png"/>
  <Override PartName="/ppt/media/image101.png" ContentType="image/png"/>
  <Override PartName="/ppt/media/image95.png" ContentType="image/png"/>
  <Override PartName="/ppt/media/image272.png" ContentType="image/png"/>
  <Override PartName="/ppt/media/image100.png" ContentType="image/png"/>
  <Override PartName="/ppt/media/image88.png" ContentType="image/png"/>
  <Override PartName="/ppt/media/image271.jpeg" ContentType="image/jpeg"/>
  <Override PartName="/ppt/media/image87.png" ContentType="image/png"/>
  <Override PartName="/ppt/media/image86.png" ContentType="image/png"/>
  <Override PartName="/ppt/media/image85.png" ContentType="image/png"/>
  <Override PartName="/ppt/media/image84.png" ContentType="image/png"/>
  <Override PartName="/ppt/media/image83.png" ContentType="image/png"/>
  <Override PartName="/ppt/media/image122.emf" ContentType="image/x-emf"/>
  <Override PartName="/ppt/media/image82.png" ContentType="image/png"/>
  <Override PartName="/ppt/media/image81.png" ContentType="image/png"/>
  <Override PartName="/ppt/media/image80.png" ContentType="image/png"/>
  <Override PartName="/ppt/media/image209.png" ContentType="image/png"/>
  <Override PartName="/ppt/media/image149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139.png" ContentType="image/png"/>
  <Override PartName="/ppt/media/image68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129.png" ContentType="image/png"/>
  <Override PartName="/ppt/media/image50.png" ContentType="image/png"/>
  <Override PartName="/ppt/media/image119.png" ContentType="image/png"/>
  <Override PartName="/ppt/media/image49.png" ContentType="image/png"/>
  <Override PartName="/ppt/media/image48.png" ContentType="image/png"/>
  <Override PartName="/ppt/media/image47.png" ContentType="image/png"/>
  <Override PartName="/ppt/media/image79.png" ContentType="image/png"/>
  <Override PartName="/ppt/media/image20.png" ContentType="image/png"/>
  <Override PartName="/ppt/media/image250.png" ContentType="image/png"/>
  <Override PartName="/ppt/media/image190.png" ContentType="image/png"/>
  <Override PartName="/ppt/media/image55.png" ContentType="image/png"/>
  <Override PartName="/ppt/media/image5.png" ContentType="image/png"/>
  <Override PartName="/ppt/media/image90.png" ContentType="image/png"/>
  <Override PartName="/ppt/media/image219.png" ContentType="image/png"/>
  <Override PartName="/ppt/media/image159.png" ContentType="image/png"/>
  <Override PartName="/ppt/media/image94.png" ContentType="image/png"/>
  <Override PartName="/ppt/media/image9.png" ContentType="image/png"/>
  <Override PartName="/ppt/media/image19.png" ContentType="image/png"/>
  <Override PartName="/ppt/media/image249.png" ContentType="image/png"/>
  <Override PartName="/ppt/media/image189.png" ContentType="image/png"/>
  <Override PartName="/ppt/media/image93.png" ContentType="image/png"/>
  <Override PartName="/ppt/media/image8.png" ContentType="image/png"/>
  <Override PartName="/ppt/media/image18.png" ContentType="image/png"/>
  <Override PartName="/ppt/media/image248.png" ContentType="image/png"/>
  <Override PartName="/ppt/media/image188.png" ContentType="image/png"/>
  <Override PartName="/ppt/media/image92.png" ContentType="image/png"/>
  <Override PartName="/ppt/media/image7.png" ContentType="image/png"/>
  <Override PartName="/ppt/media/image17.png" ContentType="image/png"/>
  <Override PartName="/ppt/media/image247.png" ContentType="image/png"/>
  <Override PartName="/ppt/media/image187.png" ContentType="image/png"/>
  <Override PartName="/ppt/media/image91.png" ContentType="image/png"/>
  <Override PartName="/ppt/media/image6.png" ContentType="image/png"/>
  <Override PartName="/ppt/media/image16.png" ContentType="image/png"/>
  <Override PartName="/ppt/media/image246.png" ContentType="image/png"/>
  <Override PartName="/ppt/media/image186.png" ContentType="image/png"/>
  <Override PartName="/ppt/media/image15.png" ContentType="image/png"/>
  <Override PartName="/ppt/media/image245.png" ContentType="image/png"/>
  <Override PartName="/ppt/media/image185.png" ContentType="image/png"/>
  <Override PartName="/ppt/media/image14.png" ContentType="image/png"/>
  <Override PartName="/ppt/media/image244.png" ContentType="image/png"/>
  <Override PartName="/ppt/media/image184.png" ContentType="image/png"/>
  <Override PartName="/ppt/media/image13.png" ContentType="image/png"/>
  <Override PartName="/ppt/media/image243.png" ContentType="image/png"/>
  <Override PartName="/ppt/media/image183.png" ContentType="image/png"/>
  <Override PartName="/ppt/media/image12.png" ContentType="image/png"/>
  <Override PartName="/ppt/media/image242.png" ContentType="image/png"/>
  <Override PartName="/ppt/media/image182.png" ContentType="image/png"/>
  <Override PartName="/ppt/media/image11.png" ContentType="image/png"/>
  <Override PartName="/ppt/media/image241.png" ContentType="image/png"/>
  <Override PartName="/ppt/media/image181.png" ContentType="image/png"/>
  <Override PartName="/ppt/media/image54.png" ContentType="image/png"/>
  <Override PartName="/ppt/media/image259.png" ContentType="image/png"/>
  <Override PartName="/ppt/media/image199.png" ContentType="image/png"/>
  <Override PartName="/ppt/media/image4.png" ContentType="image/png"/>
  <Override PartName="/ppt/media/image218.png" ContentType="image/png"/>
  <Override PartName="/ppt/media/image158.png" ContentType="image/png"/>
  <Override PartName="/ppt/media/image39.png" ContentType="image/png"/>
  <Override PartName="/ppt/media/image53.png" ContentType="image/png"/>
  <Override PartName="/ppt/media/image217.png" ContentType="image/png"/>
  <Override PartName="/ppt/media/image157.png" ContentType="image/png"/>
  <Override PartName="/ppt/media/image38.png" ContentType="image/png"/>
  <Override PartName="/ppt/media/image22.png" ContentType="image/png"/>
  <Override PartName="/ppt/media/image252.png" ContentType="image/png"/>
  <Override PartName="/ppt/media/image192.png" ContentType="image/png"/>
  <Override PartName="/ppt/media/image57.png" ContentType="image/png"/>
  <Override PartName="/ppt/media/image52.png" ContentType="image/png"/>
  <Override PartName="/ppt/media/image257.png" ContentType="image/png"/>
  <Override PartName="/ppt/media/image2.png" ContentType="image/png"/>
  <Override PartName="/ppt/media/image216.png" ContentType="image/png"/>
  <Override PartName="/ppt/media/image156.png" ContentType="image/png"/>
  <Override PartName="/ppt/media/image37.png" ContentType="image/png"/>
  <Override PartName="/ppt/media/image21.png" ContentType="image/png"/>
  <Override PartName="/ppt/media/image251.png" ContentType="image/png"/>
  <Override PartName="/ppt/media/image191.png" ContentType="image/png"/>
  <Override PartName="/ppt/media/image56.png" ContentType="image/png"/>
  <Override PartName="/ppt/media/image51.png" ContentType="image/png"/>
  <Override PartName="/ppt/media/image256.png" ContentType="image/png"/>
  <Override PartName="/ppt/media/image1.png" ContentType="image/png"/>
  <Override PartName="/ppt/media/image215.png" ContentType="image/png"/>
  <Override PartName="/ppt/media/image155.png" ContentType="image/png"/>
  <Override PartName="/ppt/media/image36.png" ContentType="image/png"/>
  <Override PartName="/ppt/media/image58.png" ContentType="image/png"/>
  <Override PartName="/ppt/media/image23.png" ContentType="image/png"/>
  <Override PartName="/ppt/media/image253.png" ContentType="image/png"/>
  <Override PartName="/ppt/media/image193.png" ContentType="image/png"/>
  <Override PartName="/ppt/media/image69.png" ContentType="image/png"/>
  <Override PartName="/ppt/media/image10.png" ContentType="image/png"/>
  <Override PartName="/ppt/media/image240.png" ContentType="image/png"/>
  <Override PartName="/ppt/media/image180.png" ContentType="image/png"/>
  <Override PartName="/ppt/media/image59.png" ContentType="image/png"/>
  <Override PartName="/ppt/media/image24.png" ContentType="image/png"/>
  <Override PartName="/ppt/media/image254.png" ContentType="image/png"/>
  <Override PartName="/ppt/media/image194.png" ContentType="image/png"/>
  <Override PartName="/ppt/media/image25.png" ContentType="image/png"/>
  <Override PartName="/ppt/media/image255.png" ContentType="image/png"/>
  <Override PartName="/ppt/media/image19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58.png" ContentType="image/png"/>
  <Override PartName="/ppt/media/image3.png" ContentType="image/png"/>
  <Override PartName="/ppt/media/image198.png" ContentType="image/png"/>
  <Override PartName="/ppt/media/image29.png" ContentType="image/png"/>
  <Override PartName="/ppt/media/image8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153.jpeg" ContentType="image/jpeg"/>
  <Override PartName="/ppt/media/image207.jpeg" ContentType="image/jpeg"/>
  <Override PartName="/ppt/media/image33.png" ContentType="image/png"/>
  <Override PartName="/ppt/media/image34.png" ContentType="image/png"/>
  <Override PartName="/ppt/media/image35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154.jpeg" ContentType="image/jpe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97.png" ContentType="image/png"/>
  <Override PartName="/ppt/media/image274.png" ContentType="image/png"/>
  <Override PartName="/ppt/media/image102.png" ContentType="image/png"/>
  <Override PartName="/ppt/media/image98.png" ContentType="image/png"/>
  <Override PartName="/ppt/media/image275.png" ContentType="image/png"/>
  <Override PartName="/ppt/media/image103.png" ContentType="image/png"/>
  <Override PartName="/ppt/media/image99.png" ContentType="image/png"/>
  <Override PartName="/ppt/media/image276.png" ContentType="image/png"/>
  <Override PartName="/ppt/media/image104.png" ContentType="image/png"/>
  <Override PartName="/ppt/media/image277.png" ContentType="image/png"/>
  <Override PartName="/ppt/media/image105.png" ContentType="image/png"/>
  <Override PartName="/ppt/media/image278.png" ContentType="image/png"/>
  <Override PartName="/ppt/media/image106.png" ContentType="image/png"/>
  <Override PartName="/ppt/media/image279.png" ContentType="image/png"/>
  <Override PartName="/ppt/media/image107.png" ContentType="image/png"/>
  <Override PartName="/ppt/media/image108.png" ContentType="image/png"/>
  <Override PartName="/ppt/media/image109.jpeg" ContentType="image/jpeg"/>
  <Override PartName="/ppt/media/image128.png" ContentType="image/png"/>
  <Override PartName="/ppt/media/image282.png" ContentType="image/png"/>
  <Override PartName="/ppt/media/image110.png" ContentType="image/png"/>
  <Override PartName="/ppt/media/image283.png" ContentType="image/png"/>
  <Override PartName="/ppt/media/image111.png" ContentType="image/png"/>
  <Override PartName="/ppt/media/image284.png" ContentType="image/png"/>
  <Override PartName="/ppt/media/image112.png" ContentType="image/png"/>
  <Override PartName="/ppt/media/image285.png" ContentType="image/png"/>
  <Override PartName="/ppt/media/image113.png" ContentType="image/png"/>
  <Override PartName="/ppt/media/image286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png" ContentType="image/png"/>
  <Override PartName="/ppt/media/image120.png" ContentType="image/png"/>
  <Override PartName="/ppt/media/image121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30.png" ContentType="image/png"/>
  <Override PartName="/ppt/media/image131.png" ContentType="image/png"/>
  <Override PartName="/ppt/media/image132.png" ContentType="image/png"/>
  <Override PartName="/ppt/media/image133.png" ContentType="image/png"/>
  <Override PartName="/ppt/media/image134.png" ContentType="image/png"/>
  <Override PartName="/ppt/media/image135.png" ContentType="image/png"/>
  <Override PartName="/ppt/media/image136.png" ContentType="image/png"/>
  <Override PartName="/ppt/media/image137.png" ContentType="image/png"/>
  <Override PartName="/ppt/media/image138.png" ContentType="image/png"/>
  <Override PartName="/ppt/media/image200.png" ContentType="image/png"/>
  <Override PartName="/ppt/media/image140.png" ContentType="image/png"/>
  <Override PartName="/ppt/media/image201.png" ContentType="image/png"/>
  <Override PartName="/ppt/media/image141.png" ContentType="image/png"/>
  <Override PartName="/ppt/media/image202.png" ContentType="image/png"/>
  <Override PartName="/ppt/media/image142.png" ContentType="image/png"/>
  <Override PartName="/ppt/media/image203.png" ContentType="image/png"/>
  <Override PartName="/ppt/media/image143.png" ContentType="image/png"/>
  <Override PartName="/ppt/media/image196.jpeg" ContentType="image/jpeg"/>
  <Override PartName="/ppt/media/image204.png" ContentType="image/png"/>
  <Override PartName="/ppt/media/image144.png" ContentType="image/png"/>
  <Override PartName="/ppt/media/image205.png" ContentType="image/png"/>
  <Override PartName="/ppt/media/image145.png" ContentType="image/png"/>
  <Override PartName="/ppt/media/image206.png" ContentType="image/png"/>
  <Override PartName="/ppt/media/image146.png" ContentType="image/png"/>
  <Override PartName="/ppt/media/image147.png" ContentType="image/png"/>
  <Override PartName="/ppt/media/image208.png" ContentType="image/png"/>
  <Override PartName="/ppt/media/image148.png" ContentType="image/png"/>
  <Override PartName="/ppt/media/image210.png" ContentType="image/png"/>
  <Override PartName="/ppt/media/image150.png" ContentType="image/png"/>
  <Override PartName="/ppt/media/image211.png" ContentType="image/png"/>
  <Override PartName="/ppt/media/image151.png" ContentType="image/png"/>
  <Override PartName="/ppt/media/image212.png" ContentType="image/png"/>
  <Override PartName="/ppt/media/image152.png" ContentType="image/png"/>
  <Override PartName="/ppt/media/image220.png" ContentType="image/png"/>
  <Override PartName="/ppt/media/image160.png" ContentType="image/png"/>
  <Override PartName="/ppt/media/image221.png" ContentType="image/png"/>
  <Override PartName="/ppt/media/image161.png" ContentType="image/png"/>
  <Override PartName="/ppt/media/image287.jpeg" ContentType="image/jpeg"/>
  <Override PartName="/ppt/media/image222.png" ContentType="image/png"/>
  <Override PartName="/ppt/media/image162.png" ContentType="image/png"/>
  <Override PartName="/ppt/media/image223.png" ContentType="image/png"/>
  <Override PartName="/ppt/media/image163.png" ContentType="image/png"/>
  <Override PartName="/ppt/media/image224.png" ContentType="image/png"/>
  <Override PartName="/ppt/media/image164.png" ContentType="image/png"/>
  <Override PartName="/ppt/media/image225.png" ContentType="image/png"/>
  <Override PartName="/ppt/media/image165.png" ContentType="image/png"/>
  <Override PartName="/ppt/media/image226.png" ContentType="image/png"/>
  <Override PartName="/ppt/media/image166.png" ContentType="image/png"/>
  <Override PartName="/ppt/media/image227.png" ContentType="image/png"/>
  <Override PartName="/ppt/media/image167.png" ContentType="image/png"/>
  <Override PartName="/ppt/media/image228.png" ContentType="image/png"/>
  <Override PartName="/ppt/media/image168.png" ContentType="image/png"/>
  <Override PartName="/ppt/media/image229.png" ContentType="image/png"/>
  <Override PartName="/ppt/media/image169.png" ContentType="image/png"/>
  <Override PartName="/ppt/media/image230.png" ContentType="image/png"/>
  <Override PartName="/ppt/media/image170.png" ContentType="image/png"/>
  <Override PartName="/ppt/media/image231.png" ContentType="image/png"/>
  <Override PartName="/ppt/media/image171.png" ContentType="image/png"/>
  <Override PartName="/ppt/media/image232.png" ContentType="image/png"/>
  <Override PartName="/ppt/media/image172.png" ContentType="image/png"/>
  <Override PartName="/ppt/media/image233.png" ContentType="image/png"/>
  <Override PartName="/ppt/media/image173.png" ContentType="image/png"/>
  <Override PartName="/ppt/media/image234.png" ContentType="image/png"/>
  <Override PartName="/ppt/media/image174.png" ContentType="image/png"/>
  <Override PartName="/ppt/media/image235.png" ContentType="image/png"/>
  <Override PartName="/ppt/media/image175.png" ContentType="image/png"/>
  <Override PartName="/ppt/media/image236.png" ContentType="image/png"/>
  <Override PartName="/ppt/media/image176.png" ContentType="image/png"/>
  <Override PartName="/ppt/media/image237.png" ContentType="image/png"/>
  <Override PartName="/ppt/media/image177.png" ContentType="image/png"/>
  <Override PartName="/ppt/media/image238.png" ContentType="image/png"/>
  <Override PartName="/ppt/media/image178.png" ContentType="image/png"/>
  <Override PartName="/ppt/media/image239.png" ContentType="image/png"/>
  <Override PartName="/ppt/media/image179.png" ContentType="image/png"/>
  <Override PartName="/ppt/media/image197.jpeg" ContentType="image/jpeg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00" Type="http://schemas.openxmlformats.org/officeDocument/2006/relationships/slide" Target="slides/slide96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modifier le format des notes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&lt;en-tête&gt;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065BD338-273D-4BB3-8C16-5810E5078CC5}" type="slidenum"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&lt;numéro&gt;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0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179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1.xml"/><Relationship Id="rId20" Type="http://schemas.openxmlformats.org/officeDocument/2006/relationships/slideLayout" Target="../slideLayouts/slideLayout2.xml"/><Relationship Id="rId21" Type="http://schemas.openxmlformats.org/officeDocument/2006/relationships/slideLayout" Target="../slideLayouts/slideLayout3.xml"/><Relationship Id="rId22" Type="http://schemas.openxmlformats.org/officeDocument/2006/relationships/slideLayout" Target="../slideLayouts/slideLayout4.xml"/><Relationship Id="rId23" Type="http://schemas.openxmlformats.org/officeDocument/2006/relationships/slideLayout" Target="../slideLayouts/slideLayout5.xml"/><Relationship Id="rId24" Type="http://schemas.openxmlformats.org/officeDocument/2006/relationships/slideLayout" Target="../slideLayouts/slideLayout6.xml"/><Relationship Id="rId25" Type="http://schemas.openxmlformats.org/officeDocument/2006/relationships/slideLayout" Target="../slideLayouts/slideLayout7.xml"/><Relationship Id="rId26" Type="http://schemas.openxmlformats.org/officeDocument/2006/relationships/slideLayout" Target="../slideLayouts/slideLayout8.xml"/><Relationship Id="rId27" Type="http://schemas.openxmlformats.org/officeDocument/2006/relationships/slideLayout" Target="../slideLayouts/slideLayout9.xml"/><Relationship Id="rId28" Type="http://schemas.openxmlformats.org/officeDocument/2006/relationships/slideLayout" Target="../slideLayouts/slideLayout10.xml"/><Relationship Id="rId29" Type="http://schemas.openxmlformats.org/officeDocument/2006/relationships/slideLayout" Target="../slideLayouts/slideLayout11.xml"/><Relationship Id="rId3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36.png"/><Relationship Id="rId19" Type="http://schemas.openxmlformats.org/officeDocument/2006/relationships/image" Target="../media/image37.png"/><Relationship Id="rId20" Type="http://schemas.openxmlformats.org/officeDocument/2006/relationships/image" Target="../media/image38.png"/><Relationship Id="rId21" Type="http://schemas.openxmlformats.org/officeDocument/2006/relationships/slideLayout" Target="../slideLayouts/slideLayout13.xml"/><Relationship Id="rId22" Type="http://schemas.openxmlformats.org/officeDocument/2006/relationships/slideLayout" Target="../slideLayouts/slideLayout14.xml"/><Relationship Id="rId23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17.xml"/><Relationship Id="rId26" Type="http://schemas.openxmlformats.org/officeDocument/2006/relationships/slideLayout" Target="../slideLayouts/slideLayout18.xml"/><Relationship Id="rId27" Type="http://schemas.openxmlformats.org/officeDocument/2006/relationships/slideLayout" Target="../slideLayouts/slideLayout19.xml"/><Relationship Id="rId28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1.xml"/><Relationship Id="rId3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A045B2F9-340D-411C-BC69-F479FE7BF8D3}" type="slidenum">
              <a:rPr b="0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&lt;numéro&gt;</a:t>
            </a:fld>
            <a:endParaRPr b="0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Forme libre 2" descr=""/>
          <p:cNvPicPr/>
          <p:nvPr/>
        </p:nvPicPr>
        <p:blipFill>
          <a:blip r:embed="rId2"/>
          <a:stretch/>
        </p:blipFill>
        <p:spPr>
          <a:xfrm>
            <a:off x="957240" y="2231640"/>
            <a:ext cx="8236080" cy="1492200"/>
          </a:xfrm>
          <a:prstGeom prst="rect">
            <a:avLst/>
          </a:prstGeom>
          <a:ln>
            <a:noFill/>
          </a:ln>
        </p:spPr>
      </p:pic>
      <p:sp>
        <p:nvSpPr>
          <p:cNvPr id="4" name="CustomShape 4"/>
          <p:cNvSpPr/>
          <p:nvPr/>
        </p:nvSpPr>
        <p:spPr>
          <a:xfrm>
            <a:off x="1125360" y="2443680"/>
            <a:ext cx="7901280" cy="1065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" name="Forme libre 4" descr=""/>
          <p:cNvPicPr/>
          <p:nvPr/>
        </p:nvPicPr>
        <p:blipFill>
          <a:blip r:embed="rId3"/>
          <a:stretch/>
        </p:blipFill>
        <p:spPr>
          <a:xfrm>
            <a:off x="285840" y="3749400"/>
            <a:ext cx="9534600" cy="1212840"/>
          </a:xfrm>
          <a:prstGeom prst="rect">
            <a:avLst/>
          </a:prstGeom>
          <a:ln>
            <a:noFill/>
          </a:ln>
        </p:spPr>
      </p:pic>
      <p:sp>
        <p:nvSpPr>
          <p:cNvPr id="6" name="CustomShape 5"/>
          <p:cNvSpPr/>
          <p:nvPr/>
        </p:nvSpPr>
        <p:spPr>
          <a:xfrm>
            <a:off x="453960" y="3917520"/>
            <a:ext cx="919800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" name="Groupe 41" descr=""/>
          <p:cNvPicPr/>
          <p:nvPr/>
        </p:nvPicPr>
        <p:blipFill>
          <a:blip r:embed="rId4"/>
          <a:stretch/>
        </p:blipFill>
        <p:spPr>
          <a:xfrm>
            <a:off x="8555040" y="2231640"/>
            <a:ext cx="1901520" cy="1492200"/>
          </a:xfrm>
          <a:prstGeom prst="rect">
            <a:avLst/>
          </a:prstGeom>
          <a:ln>
            <a:noFill/>
          </a:ln>
        </p:spPr>
      </p:pic>
      <p:pic>
        <p:nvPicPr>
          <p:cNvPr id="8" name="Groupe 42" descr=""/>
          <p:cNvPicPr/>
          <p:nvPr/>
        </p:nvPicPr>
        <p:blipFill>
          <a:blip r:embed="rId5"/>
          <a:stretch/>
        </p:blipFill>
        <p:spPr>
          <a:xfrm>
            <a:off x="-497160" y="2221920"/>
            <a:ext cx="2126160" cy="1501920"/>
          </a:xfrm>
          <a:prstGeom prst="rect">
            <a:avLst/>
          </a:prstGeom>
          <a:ln>
            <a:noFill/>
          </a:ln>
        </p:spPr>
      </p:pic>
      <p:pic>
        <p:nvPicPr>
          <p:cNvPr id="9" name="Forme libre 48" descr=""/>
          <p:cNvPicPr/>
          <p:nvPr/>
        </p:nvPicPr>
        <p:blipFill>
          <a:blip r:embed="rId6"/>
          <a:stretch/>
        </p:blipFill>
        <p:spPr>
          <a:xfrm>
            <a:off x="285840" y="5016240"/>
            <a:ext cx="9534600" cy="1212840"/>
          </a:xfrm>
          <a:prstGeom prst="rect">
            <a:avLst/>
          </a:prstGeom>
          <a:ln>
            <a:noFill/>
          </a:ln>
        </p:spPr>
      </p:pic>
      <p:sp>
        <p:nvSpPr>
          <p:cNvPr id="10" name="CustomShape 6"/>
          <p:cNvSpPr/>
          <p:nvPr/>
        </p:nvSpPr>
        <p:spPr>
          <a:xfrm>
            <a:off x="453960" y="5186160"/>
            <a:ext cx="9198000" cy="87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" name="Forme libre 49" descr=""/>
          <p:cNvPicPr/>
          <p:nvPr/>
        </p:nvPicPr>
        <p:blipFill>
          <a:blip r:embed="rId7"/>
          <a:stretch/>
        </p:blipFill>
        <p:spPr>
          <a:xfrm>
            <a:off x="285840" y="6284520"/>
            <a:ext cx="9534600" cy="1219320"/>
          </a:xfrm>
          <a:prstGeom prst="rect">
            <a:avLst/>
          </a:prstGeom>
          <a:ln>
            <a:noFill/>
          </a:ln>
        </p:spPr>
      </p:pic>
      <p:sp>
        <p:nvSpPr>
          <p:cNvPr id="12" name="CustomShape 7"/>
          <p:cNvSpPr/>
          <p:nvPr/>
        </p:nvSpPr>
        <p:spPr>
          <a:xfrm>
            <a:off x="453960" y="6454440"/>
            <a:ext cx="9198000" cy="87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" name="Ellipse 13" descr=""/>
          <p:cNvPicPr/>
          <p:nvPr/>
        </p:nvPicPr>
        <p:blipFill>
          <a:blip r:embed="rId8"/>
          <a:stretch/>
        </p:blipFill>
        <p:spPr>
          <a:xfrm>
            <a:off x="-227880" y="151920"/>
            <a:ext cx="2792520" cy="2367720"/>
          </a:xfrm>
          <a:prstGeom prst="rect">
            <a:avLst/>
          </a:prstGeom>
          <a:ln>
            <a:noFill/>
          </a:ln>
        </p:spPr>
      </p:pic>
      <p:sp>
        <p:nvSpPr>
          <p:cNvPr id="14" name="CustomShape 8"/>
          <p:cNvSpPr/>
          <p:nvPr/>
        </p:nvSpPr>
        <p:spPr>
          <a:xfrm>
            <a:off x="658440" y="452520"/>
            <a:ext cx="1557360" cy="132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" name="Ellipse 14" descr=""/>
          <p:cNvPicPr/>
          <p:nvPr/>
        </p:nvPicPr>
        <p:blipFill>
          <a:blip r:embed="rId9"/>
          <a:stretch/>
        </p:blipFill>
        <p:spPr>
          <a:xfrm>
            <a:off x="-152640" y="221760"/>
            <a:ext cx="2640960" cy="2228040"/>
          </a:xfrm>
          <a:prstGeom prst="rect">
            <a:avLst/>
          </a:prstGeom>
          <a:ln>
            <a:noFill/>
          </a:ln>
        </p:spPr>
      </p:pic>
      <p:sp>
        <p:nvSpPr>
          <p:cNvPr id="16" name="CustomShape 9"/>
          <p:cNvSpPr/>
          <p:nvPr/>
        </p:nvSpPr>
        <p:spPr>
          <a:xfrm>
            <a:off x="714240" y="498600"/>
            <a:ext cx="1446120" cy="123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" name="Ellipse 15" descr=""/>
          <p:cNvPicPr/>
          <p:nvPr/>
        </p:nvPicPr>
        <p:blipFill>
          <a:blip r:embed="rId10"/>
          <a:stretch/>
        </p:blipFill>
        <p:spPr>
          <a:xfrm>
            <a:off x="134280" y="448920"/>
            <a:ext cx="2116080" cy="1747080"/>
          </a:xfrm>
          <a:prstGeom prst="rect">
            <a:avLst/>
          </a:prstGeom>
          <a:ln>
            <a:noFill/>
          </a:ln>
        </p:spPr>
      </p:pic>
      <p:sp>
        <p:nvSpPr>
          <p:cNvPr id="18" name="CustomShape 10"/>
          <p:cNvSpPr/>
          <p:nvPr/>
        </p:nvSpPr>
        <p:spPr>
          <a:xfrm rot="21429000">
            <a:off x="902880" y="685440"/>
            <a:ext cx="1068840" cy="859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" name="Ellipse 16" descr=""/>
          <p:cNvPicPr/>
          <p:nvPr/>
        </p:nvPicPr>
        <p:blipFill>
          <a:blip r:embed="rId11"/>
          <a:stretch/>
        </p:blipFill>
        <p:spPr>
          <a:xfrm>
            <a:off x="209880" y="518760"/>
            <a:ext cx="1954080" cy="1633680"/>
          </a:xfrm>
          <a:prstGeom prst="rect">
            <a:avLst/>
          </a:prstGeom>
          <a:ln>
            <a:noFill/>
          </a:ln>
        </p:spPr>
      </p:pic>
      <p:sp>
        <p:nvSpPr>
          <p:cNvPr id="20" name="CustomShape 11"/>
          <p:cNvSpPr/>
          <p:nvPr/>
        </p:nvSpPr>
        <p:spPr>
          <a:xfrm rot="21429000">
            <a:off x="957960" y="729000"/>
            <a:ext cx="957600" cy="783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" name="Étoile à 4 branches 17" descr=""/>
          <p:cNvPicPr/>
          <p:nvPr/>
        </p:nvPicPr>
        <p:blipFill>
          <a:blip r:embed="rId12"/>
          <a:stretch/>
        </p:blipFill>
        <p:spPr>
          <a:xfrm>
            <a:off x="496800" y="317520"/>
            <a:ext cx="1934280" cy="1563840"/>
          </a:xfrm>
          <a:prstGeom prst="rect">
            <a:avLst/>
          </a:prstGeom>
          <a:ln>
            <a:noFill/>
          </a:ln>
        </p:spPr>
      </p:pic>
      <p:sp>
        <p:nvSpPr>
          <p:cNvPr id="22" name="CustomShape 12"/>
          <p:cNvSpPr/>
          <p:nvPr/>
        </p:nvSpPr>
        <p:spPr>
          <a:xfrm>
            <a:off x="1439280" y="1081080"/>
            <a:ext cx="42840" cy="33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" name="Étoile à 4 branches 18" descr=""/>
          <p:cNvPicPr/>
          <p:nvPr/>
        </p:nvPicPr>
        <p:blipFill>
          <a:blip r:embed="rId13"/>
          <a:stretch/>
        </p:blipFill>
        <p:spPr>
          <a:xfrm>
            <a:off x="572040" y="379080"/>
            <a:ext cx="1782000" cy="1441800"/>
          </a:xfrm>
          <a:prstGeom prst="rect">
            <a:avLst/>
          </a:prstGeom>
          <a:ln>
            <a:noFill/>
          </a:ln>
        </p:spPr>
      </p:pic>
      <p:sp>
        <p:nvSpPr>
          <p:cNvPr id="24" name="CustomShape 13"/>
          <p:cNvSpPr/>
          <p:nvPr/>
        </p:nvSpPr>
        <p:spPr>
          <a:xfrm rot="1522200">
            <a:off x="1438560" y="1081440"/>
            <a:ext cx="42840" cy="3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" name="Étoile à 4 branches 19" descr=""/>
          <p:cNvPicPr/>
          <p:nvPr/>
        </p:nvPicPr>
        <p:blipFill>
          <a:blip r:embed="rId14"/>
          <a:stretch/>
        </p:blipFill>
        <p:spPr>
          <a:xfrm>
            <a:off x="743760" y="457200"/>
            <a:ext cx="1429920" cy="1284480"/>
          </a:xfrm>
          <a:prstGeom prst="rect">
            <a:avLst/>
          </a:prstGeom>
          <a:ln>
            <a:noFill/>
          </a:ln>
        </p:spPr>
      </p:pic>
      <p:sp>
        <p:nvSpPr>
          <p:cNvPr id="26" name="CustomShape 14"/>
          <p:cNvSpPr/>
          <p:nvPr/>
        </p:nvSpPr>
        <p:spPr>
          <a:xfrm rot="2975400">
            <a:off x="1442520" y="1078200"/>
            <a:ext cx="36720" cy="39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" name="Étoile à 4 branches 20" descr=""/>
          <p:cNvPicPr/>
          <p:nvPr/>
        </p:nvPicPr>
        <p:blipFill>
          <a:blip r:embed="rId15"/>
          <a:stretch/>
        </p:blipFill>
        <p:spPr>
          <a:xfrm>
            <a:off x="582480" y="326880"/>
            <a:ext cx="1763280" cy="1590120"/>
          </a:xfrm>
          <a:prstGeom prst="rect">
            <a:avLst/>
          </a:prstGeom>
          <a:ln>
            <a:noFill/>
          </a:ln>
        </p:spPr>
      </p:pic>
      <p:sp>
        <p:nvSpPr>
          <p:cNvPr id="28" name="CustomShape 15"/>
          <p:cNvSpPr/>
          <p:nvPr/>
        </p:nvSpPr>
        <p:spPr>
          <a:xfrm rot="4278000">
            <a:off x="1442880" y="1100880"/>
            <a:ext cx="36360" cy="4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" name="CustomShape 16"/>
          <p:cNvSpPr/>
          <p:nvPr/>
        </p:nvSpPr>
        <p:spPr>
          <a:xfrm>
            <a:off x="1440000" y="566640"/>
            <a:ext cx="483120" cy="54108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" name="CustomShape 17"/>
          <p:cNvSpPr/>
          <p:nvPr/>
        </p:nvSpPr>
        <p:spPr>
          <a:xfrm rot="20157000">
            <a:off x="1291680" y="546480"/>
            <a:ext cx="529560" cy="48420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" name="CustomShape 18"/>
          <p:cNvSpPr/>
          <p:nvPr/>
        </p:nvSpPr>
        <p:spPr>
          <a:xfrm rot="1252800">
            <a:off x="1525680" y="693000"/>
            <a:ext cx="531000" cy="50220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" name="CustomShape 19"/>
          <p:cNvSpPr/>
          <p:nvPr/>
        </p:nvSpPr>
        <p:spPr>
          <a:xfrm>
            <a:off x="1317960" y="496800"/>
            <a:ext cx="137880" cy="583920"/>
          </a:xfrm>
          <a:custGeom>
            <a:avLst/>
            <a:gdLst/>
            <a:ahLst/>
            <a:rect l="l" t="t" r="r" b="b"/>
            <a:pathLst>
              <a:path w="329380" h="1592825">
                <a:moveTo>
                  <a:pt x="280239" y="1592825"/>
                </a:moveTo>
                <a:cubicBezTo>
                  <a:pt x="303590" y="1493273"/>
                  <a:pt x="326942" y="1393722"/>
                  <a:pt x="309736" y="1283109"/>
                </a:cubicBezTo>
                <a:cubicBezTo>
                  <a:pt x="292530" y="1172496"/>
                  <a:pt x="181917" y="1020096"/>
                  <a:pt x="177001" y="929148"/>
                </a:cubicBezTo>
                <a:cubicBezTo>
                  <a:pt x="172085" y="838200"/>
                  <a:pt x="302362" y="823451"/>
                  <a:pt x="280239" y="737419"/>
                </a:cubicBezTo>
                <a:cubicBezTo>
                  <a:pt x="258116" y="651387"/>
                  <a:pt x="54097" y="506361"/>
                  <a:pt x="44265" y="412954"/>
                </a:cubicBezTo>
                <a:cubicBezTo>
                  <a:pt x="34433" y="319547"/>
                  <a:pt x="228620" y="245806"/>
                  <a:pt x="221246" y="176980"/>
                </a:cubicBezTo>
                <a:cubicBezTo>
                  <a:pt x="213872" y="108154"/>
                  <a:pt x="-2438" y="46703"/>
                  <a:pt x="2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" name="CustomShape 20"/>
          <p:cNvSpPr/>
          <p:nvPr/>
        </p:nvSpPr>
        <p:spPr>
          <a:xfrm>
            <a:off x="1033920" y="593280"/>
            <a:ext cx="419040" cy="481680"/>
          </a:xfrm>
          <a:custGeom>
            <a:avLst/>
            <a:gdLst/>
            <a:ahLst/>
            <a:rect l="l" t="t" r="r" b="b"/>
            <a:pathLst>
              <a:path w="958645" h="1312607">
                <a:moveTo>
                  <a:pt x="958645" y="1312607"/>
                </a:moveTo>
                <a:cubicBezTo>
                  <a:pt x="916858" y="1225345"/>
                  <a:pt x="875071" y="1138084"/>
                  <a:pt x="811161" y="1047136"/>
                </a:cubicBezTo>
                <a:cubicBezTo>
                  <a:pt x="747251" y="956188"/>
                  <a:pt x="609600" y="850491"/>
                  <a:pt x="575187" y="766917"/>
                </a:cubicBezTo>
                <a:cubicBezTo>
                  <a:pt x="540774" y="683343"/>
                  <a:pt x="644013" y="604685"/>
                  <a:pt x="604684" y="545691"/>
                </a:cubicBezTo>
                <a:cubicBezTo>
                  <a:pt x="565355" y="486697"/>
                  <a:pt x="368710" y="484239"/>
                  <a:pt x="339213" y="412955"/>
                </a:cubicBezTo>
                <a:cubicBezTo>
                  <a:pt x="309716" y="341671"/>
                  <a:pt x="484238" y="186814"/>
                  <a:pt x="427703" y="117988"/>
                </a:cubicBezTo>
                <a:cubicBezTo>
                  <a:pt x="371168" y="49162"/>
                  <a:pt x="103239" y="103239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" name="CustomShape 21"/>
          <p:cNvSpPr/>
          <p:nvPr/>
        </p:nvSpPr>
        <p:spPr>
          <a:xfrm>
            <a:off x="892440" y="758880"/>
            <a:ext cx="547560" cy="326520"/>
          </a:xfrm>
          <a:custGeom>
            <a:avLst/>
            <a:gdLst/>
            <a:ahLst/>
            <a:rect l="l" t="t" r="r" b="b"/>
            <a:pathLst>
              <a:path w="1253612" h="926691">
                <a:moveTo>
                  <a:pt x="1253612" y="891142"/>
                </a:moveTo>
                <a:cubicBezTo>
                  <a:pt x="1161435" y="790361"/>
                  <a:pt x="1069258" y="689580"/>
                  <a:pt x="988142" y="640419"/>
                </a:cubicBezTo>
                <a:cubicBezTo>
                  <a:pt x="907026" y="591258"/>
                  <a:pt x="808703" y="640419"/>
                  <a:pt x="766916" y="596174"/>
                </a:cubicBezTo>
                <a:cubicBezTo>
                  <a:pt x="725129" y="551929"/>
                  <a:pt x="811161" y="419193"/>
                  <a:pt x="737419" y="374948"/>
                </a:cubicBezTo>
                <a:cubicBezTo>
                  <a:pt x="663677" y="330703"/>
                  <a:pt x="380999" y="392155"/>
                  <a:pt x="324464" y="330703"/>
                </a:cubicBezTo>
                <a:cubicBezTo>
                  <a:pt x="267928" y="269251"/>
                  <a:pt x="452283" y="48025"/>
                  <a:pt x="398206" y="6238"/>
                </a:cubicBezTo>
                <a:cubicBezTo>
                  <a:pt x="344129" y="-35549"/>
                  <a:pt x="81116" y="148806"/>
                  <a:pt x="0" y="7998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" name="CustomShape 22"/>
          <p:cNvSpPr/>
          <p:nvPr/>
        </p:nvSpPr>
        <p:spPr>
          <a:xfrm>
            <a:off x="699120" y="1092240"/>
            <a:ext cx="734760" cy="211680"/>
          </a:xfrm>
          <a:custGeom>
            <a:avLst/>
            <a:gdLst/>
            <a:ahLst/>
            <a:rect l="l" t="t" r="r" b="b"/>
            <a:pathLst>
              <a:path w="1703438" h="808703">
                <a:moveTo>
                  <a:pt x="1681316" y="0"/>
                </a:moveTo>
                <a:cubicBezTo>
                  <a:pt x="1591597" y="61452"/>
                  <a:pt x="1501878" y="122904"/>
                  <a:pt x="1430594" y="132736"/>
                </a:cubicBezTo>
                <a:cubicBezTo>
                  <a:pt x="1359310" y="142568"/>
                  <a:pt x="1315065" y="36872"/>
                  <a:pt x="1253613" y="58994"/>
                </a:cubicBezTo>
                <a:cubicBezTo>
                  <a:pt x="1192161" y="81117"/>
                  <a:pt x="1152832" y="253181"/>
                  <a:pt x="1061884" y="265471"/>
                </a:cubicBezTo>
                <a:cubicBezTo>
                  <a:pt x="970936" y="277761"/>
                  <a:pt x="803787" y="105697"/>
                  <a:pt x="707923" y="132736"/>
                </a:cubicBezTo>
                <a:cubicBezTo>
                  <a:pt x="612059" y="159775"/>
                  <a:pt x="594852" y="422787"/>
                  <a:pt x="486697" y="427703"/>
                </a:cubicBezTo>
                <a:cubicBezTo>
                  <a:pt x="378542" y="432619"/>
                  <a:pt x="140110" y="152400"/>
                  <a:pt x="58994" y="162232"/>
                </a:cubicBezTo>
                <a:cubicBezTo>
                  <a:pt x="-22122" y="172064"/>
                  <a:pt x="975852" y="808703"/>
                  <a:pt x="0" y="486697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" name="CustomShape 23"/>
          <p:cNvSpPr/>
          <p:nvPr/>
        </p:nvSpPr>
        <p:spPr>
          <a:xfrm>
            <a:off x="853920" y="1113480"/>
            <a:ext cx="592560" cy="330120"/>
          </a:xfrm>
          <a:custGeom>
            <a:avLst/>
            <a:gdLst/>
            <a:ahLst/>
            <a:rect l="l" t="t" r="r" b="b"/>
            <a:pathLst>
              <a:path w="1356852" h="936522">
                <a:moveTo>
                  <a:pt x="1356852" y="0"/>
                </a:moveTo>
                <a:cubicBezTo>
                  <a:pt x="1254842" y="92177"/>
                  <a:pt x="1152833" y="184354"/>
                  <a:pt x="1076633" y="221225"/>
                </a:cubicBezTo>
                <a:cubicBezTo>
                  <a:pt x="1000433" y="258096"/>
                  <a:pt x="946355" y="191728"/>
                  <a:pt x="899652" y="221225"/>
                </a:cubicBezTo>
                <a:cubicBezTo>
                  <a:pt x="852949" y="250722"/>
                  <a:pt x="860323" y="361335"/>
                  <a:pt x="796413" y="398206"/>
                </a:cubicBezTo>
                <a:cubicBezTo>
                  <a:pt x="732503" y="435077"/>
                  <a:pt x="567813" y="403122"/>
                  <a:pt x="516194" y="442451"/>
                </a:cubicBezTo>
                <a:cubicBezTo>
                  <a:pt x="464575" y="481780"/>
                  <a:pt x="545690" y="612057"/>
                  <a:pt x="486697" y="634180"/>
                </a:cubicBezTo>
                <a:cubicBezTo>
                  <a:pt x="427704" y="656303"/>
                  <a:pt x="213852" y="533400"/>
                  <a:pt x="162233" y="575187"/>
                </a:cubicBezTo>
                <a:cubicBezTo>
                  <a:pt x="110614" y="616974"/>
                  <a:pt x="204020" y="833284"/>
                  <a:pt x="176981" y="884903"/>
                </a:cubicBezTo>
                <a:cubicBezTo>
                  <a:pt x="149942" y="936522"/>
                  <a:pt x="66368" y="843116"/>
                  <a:pt x="0" y="88490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" name="CustomShape 24"/>
          <p:cNvSpPr/>
          <p:nvPr/>
        </p:nvSpPr>
        <p:spPr>
          <a:xfrm>
            <a:off x="769680" y="885960"/>
            <a:ext cx="599040" cy="199440"/>
          </a:xfrm>
          <a:custGeom>
            <a:avLst/>
            <a:gdLst/>
            <a:ahLst/>
            <a:rect l="l" t="t" r="r" b="b"/>
            <a:pathLst>
              <a:path w="1371600" h="572729">
                <a:moveTo>
                  <a:pt x="1371600" y="545691"/>
                </a:moveTo>
                <a:cubicBezTo>
                  <a:pt x="1241323" y="465803"/>
                  <a:pt x="1111046" y="385916"/>
                  <a:pt x="1002891" y="383458"/>
                </a:cubicBezTo>
                <a:cubicBezTo>
                  <a:pt x="894736" y="381000"/>
                  <a:pt x="801329" y="572729"/>
                  <a:pt x="722671" y="530942"/>
                </a:cubicBezTo>
                <a:cubicBezTo>
                  <a:pt x="644013" y="489155"/>
                  <a:pt x="619432" y="137652"/>
                  <a:pt x="530942" y="132736"/>
                </a:cubicBezTo>
                <a:cubicBezTo>
                  <a:pt x="442452" y="127820"/>
                  <a:pt x="280219" y="523569"/>
                  <a:pt x="191729" y="501446"/>
                </a:cubicBezTo>
                <a:cubicBezTo>
                  <a:pt x="103239" y="479323"/>
                  <a:pt x="560439" y="518652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CustomShape 25"/>
          <p:cNvSpPr/>
          <p:nvPr/>
        </p:nvSpPr>
        <p:spPr>
          <a:xfrm>
            <a:off x="1117800" y="1129680"/>
            <a:ext cx="282960" cy="443880"/>
          </a:xfrm>
          <a:custGeom>
            <a:avLst/>
            <a:gdLst/>
            <a:ahLst/>
            <a:rect l="l" t="t" r="r" b="b"/>
            <a:pathLst>
              <a:path w="683341" h="1209368">
                <a:moveTo>
                  <a:pt x="648733" y="0"/>
                </a:moveTo>
                <a:cubicBezTo>
                  <a:pt x="631526" y="90948"/>
                  <a:pt x="614320" y="181897"/>
                  <a:pt x="574991" y="235974"/>
                </a:cubicBezTo>
                <a:cubicBezTo>
                  <a:pt x="535662" y="290051"/>
                  <a:pt x="427507" y="282677"/>
                  <a:pt x="412759" y="324464"/>
                </a:cubicBezTo>
                <a:cubicBezTo>
                  <a:pt x="398011" y="366251"/>
                  <a:pt x="518456" y="449826"/>
                  <a:pt x="486501" y="486697"/>
                </a:cubicBezTo>
                <a:cubicBezTo>
                  <a:pt x="454546" y="523568"/>
                  <a:pt x="243153" y="489155"/>
                  <a:pt x="221030" y="545690"/>
                </a:cubicBezTo>
                <a:cubicBezTo>
                  <a:pt x="198907" y="602225"/>
                  <a:pt x="388178" y="786580"/>
                  <a:pt x="353765" y="825909"/>
                </a:cubicBezTo>
                <a:cubicBezTo>
                  <a:pt x="319352" y="865238"/>
                  <a:pt x="63714" y="717754"/>
                  <a:pt x="14553" y="781664"/>
                </a:cubicBezTo>
                <a:cubicBezTo>
                  <a:pt x="-34608" y="845574"/>
                  <a:pt x="56340" y="1118420"/>
                  <a:pt x="58798" y="1209368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26"/>
          <p:cNvSpPr/>
          <p:nvPr/>
        </p:nvSpPr>
        <p:spPr>
          <a:xfrm>
            <a:off x="1446480" y="971280"/>
            <a:ext cx="843840" cy="141480"/>
          </a:xfrm>
          <a:custGeom>
            <a:avLst/>
            <a:gdLst/>
            <a:ahLst/>
            <a:rect l="l" t="t" r="r" b="b"/>
            <a:pathLst>
              <a:path w="1932039" h="412955">
                <a:moveTo>
                  <a:pt x="0" y="386236"/>
                </a:moveTo>
                <a:cubicBezTo>
                  <a:pt x="258096" y="359197"/>
                  <a:pt x="516193" y="332158"/>
                  <a:pt x="619432" y="312494"/>
                </a:cubicBezTo>
                <a:cubicBezTo>
                  <a:pt x="722671" y="292830"/>
                  <a:pt x="565355" y="268249"/>
                  <a:pt x="619432" y="268249"/>
                </a:cubicBezTo>
                <a:cubicBezTo>
                  <a:pt x="673509" y="268249"/>
                  <a:pt x="855407" y="334617"/>
                  <a:pt x="943897" y="312494"/>
                </a:cubicBezTo>
                <a:cubicBezTo>
                  <a:pt x="1032387" y="290371"/>
                  <a:pt x="1059426" y="135513"/>
                  <a:pt x="1150374" y="135513"/>
                </a:cubicBezTo>
                <a:cubicBezTo>
                  <a:pt x="1241322" y="135513"/>
                  <a:pt x="1391264" y="334616"/>
                  <a:pt x="1489587" y="312494"/>
                </a:cubicBezTo>
                <a:cubicBezTo>
                  <a:pt x="1587910" y="290371"/>
                  <a:pt x="1666568" y="32275"/>
                  <a:pt x="1740310" y="2778"/>
                </a:cubicBezTo>
                <a:cubicBezTo>
                  <a:pt x="1814052" y="-26719"/>
                  <a:pt x="1863213" y="189590"/>
                  <a:pt x="1932039" y="1355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CustomShape 27"/>
          <p:cNvSpPr/>
          <p:nvPr/>
        </p:nvSpPr>
        <p:spPr>
          <a:xfrm>
            <a:off x="1310760" y="1140480"/>
            <a:ext cx="151200" cy="524520"/>
          </a:xfrm>
          <a:custGeom>
            <a:avLst/>
            <a:gdLst/>
            <a:ahLst/>
            <a:rect l="l" t="t" r="r" b="b"/>
            <a:pathLst>
              <a:path w="393291" h="1430593">
                <a:moveTo>
                  <a:pt x="281098" y="0"/>
                </a:moveTo>
                <a:cubicBezTo>
                  <a:pt x="293388" y="30725"/>
                  <a:pt x="305678" y="61451"/>
                  <a:pt x="295846" y="132735"/>
                </a:cubicBezTo>
                <a:cubicBezTo>
                  <a:pt x="286014" y="204019"/>
                  <a:pt x="214731" y="329380"/>
                  <a:pt x="222105" y="427703"/>
                </a:cubicBezTo>
                <a:cubicBezTo>
                  <a:pt x="229479" y="526026"/>
                  <a:pt x="376963" y="639097"/>
                  <a:pt x="340092" y="722671"/>
                </a:cubicBezTo>
                <a:cubicBezTo>
                  <a:pt x="303221" y="806245"/>
                  <a:pt x="18086" y="838200"/>
                  <a:pt x="879" y="929148"/>
                </a:cubicBezTo>
                <a:cubicBezTo>
                  <a:pt x="-16328" y="1020096"/>
                  <a:pt x="224563" y="1184787"/>
                  <a:pt x="236853" y="1268361"/>
                </a:cubicBezTo>
                <a:cubicBezTo>
                  <a:pt x="249143" y="1351935"/>
                  <a:pt x="35292" y="1371600"/>
                  <a:pt x="74621" y="143059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28"/>
          <p:cNvSpPr/>
          <p:nvPr/>
        </p:nvSpPr>
        <p:spPr>
          <a:xfrm>
            <a:off x="1465560" y="1107720"/>
            <a:ext cx="141840" cy="629640"/>
          </a:xfrm>
          <a:custGeom>
            <a:avLst/>
            <a:gdLst/>
            <a:ahLst/>
            <a:rect l="l" t="t" r="r" b="b"/>
            <a:pathLst>
              <a:path w="334297" h="1742768">
                <a:moveTo>
                  <a:pt x="0" y="0"/>
                </a:moveTo>
                <a:cubicBezTo>
                  <a:pt x="38100" y="175751"/>
                  <a:pt x="76200" y="351503"/>
                  <a:pt x="88490" y="457200"/>
                </a:cubicBezTo>
                <a:cubicBezTo>
                  <a:pt x="100780" y="562897"/>
                  <a:pt x="51619" y="553065"/>
                  <a:pt x="73742" y="634181"/>
                </a:cubicBezTo>
                <a:cubicBezTo>
                  <a:pt x="95865" y="715297"/>
                  <a:pt x="211394" y="865239"/>
                  <a:pt x="221226" y="943897"/>
                </a:cubicBezTo>
                <a:cubicBezTo>
                  <a:pt x="231058" y="1022555"/>
                  <a:pt x="115530" y="1037303"/>
                  <a:pt x="132736" y="1106129"/>
                </a:cubicBezTo>
                <a:cubicBezTo>
                  <a:pt x="149943" y="1174955"/>
                  <a:pt x="314633" y="1280652"/>
                  <a:pt x="324465" y="1356852"/>
                </a:cubicBezTo>
                <a:cubicBezTo>
                  <a:pt x="334297" y="1433052"/>
                  <a:pt x="191729" y="1504336"/>
                  <a:pt x="191729" y="1563329"/>
                </a:cubicBezTo>
                <a:cubicBezTo>
                  <a:pt x="191729" y="1622322"/>
                  <a:pt x="272846" y="1742768"/>
                  <a:pt x="324465" y="17108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29"/>
          <p:cNvSpPr/>
          <p:nvPr/>
        </p:nvSpPr>
        <p:spPr>
          <a:xfrm>
            <a:off x="1485720" y="1124280"/>
            <a:ext cx="418680" cy="470520"/>
          </a:xfrm>
          <a:custGeom>
            <a:avLst/>
            <a:gdLst/>
            <a:ahLst/>
            <a:rect l="l" t="t" r="r" b="b"/>
            <a:pathLst>
              <a:path w="958645" h="1283110">
                <a:moveTo>
                  <a:pt x="0" y="0"/>
                </a:moveTo>
                <a:cubicBezTo>
                  <a:pt x="111842" y="143796"/>
                  <a:pt x="223684" y="287593"/>
                  <a:pt x="265471" y="383458"/>
                </a:cubicBezTo>
                <a:cubicBezTo>
                  <a:pt x="307258" y="479323"/>
                  <a:pt x="208936" y="491614"/>
                  <a:pt x="250723" y="575188"/>
                </a:cubicBezTo>
                <a:cubicBezTo>
                  <a:pt x="292510" y="658762"/>
                  <a:pt x="479323" y="796414"/>
                  <a:pt x="516194" y="884904"/>
                </a:cubicBezTo>
                <a:cubicBezTo>
                  <a:pt x="553065" y="973394"/>
                  <a:pt x="398207" y="1039761"/>
                  <a:pt x="471949" y="1106129"/>
                </a:cubicBezTo>
                <a:cubicBezTo>
                  <a:pt x="545691" y="1172497"/>
                  <a:pt x="897194" y="1206910"/>
                  <a:pt x="958645" y="128311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30"/>
          <p:cNvSpPr/>
          <p:nvPr/>
        </p:nvSpPr>
        <p:spPr>
          <a:xfrm>
            <a:off x="1465560" y="1113480"/>
            <a:ext cx="689760" cy="424080"/>
          </a:xfrm>
          <a:custGeom>
            <a:avLst/>
            <a:gdLst/>
            <a:ahLst/>
            <a:rect l="l" t="t" r="r" b="b"/>
            <a:pathLst>
              <a:path w="1578077" h="1204451">
                <a:moveTo>
                  <a:pt x="0" y="0"/>
                </a:moveTo>
                <a:cubicBezTo>
                  <a:pt x="122903" y="44245"/>
                  <a:pt x="245807" y="88490"/>
                  <a:pt x="294968" y="132735"/>
                </a:cubicBezTo>
                <a:cubicBezTo>
                  <a:pt x="344129" y="176980"/>
                  <a:pt x="248265" y="231058"/>
                  <a:pt x="294968" y="265471"/>
                </a:cubicBezTo>
                <a:cubicBezTo>
                  <a:pt x="341671" y="299884"/>
                  <a:pt x="508819" y="258097"/>
                  <a:pt x="575187" y="339213"/>
                </a:cubicBezTo>
                <a:cubicBezTo>
                  <a:pt x="641555" y="420329"/>
                  <a:pt x="616974" y="712838"/>
                  <a:pt x="693174" y="752167"/>
                </a:cubicBezTo>
                <a:cubicBezTo>
                  <a:pt x="769374" y="791496"/>
                  <a:pt x="966019" y="511277"/>
                  <a:pt x="1032387" y="575187"/>
                </a:cubicBezTo>
                <a:cubicBezTo>
                  <a:pt x="1098755" y="639097"/>
                  <a:pt x="1000433" y="1066799"/>
                  <a:pt x="1091381" y="1135625"/>
                </a:cubicBezTo>
                <a:cubicBezTo>
                  <a:pt x="1182329" y="1204451"/>
                  <a:pt x="1472380" y="1098755"/>
                  <a:pt x="1578077" y="988142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31"/>
          <p:cNvSpPr/>
          <p:nvPr/>
        </p:nvSpPr>
        <p:spPr>
          <a:xfrm>
            <a:off x="1485720" y="1113480"/>
            <a:ext cx="771840" cy="223920"/>
          </a:xfrm>
          <a:custGeom>
            <a:avLst/>
            <a:gdLst/>
            <a:ahLst/>
            <a:rect l="l" t="t" r="r" b="b"/>
            <a:pathLst>
              <a:path w="1826342" h="656302">
                <a:moveTo>
                  <a:pt x="0" y="0"/>
                </a:moveTo>
                <a:cubicBezTo>
                  <a:pt x="210165" y="2457"/>
                  <a:pt x="420330" y="4915"/>
                  <a:pt x="516194" y="29496"/>
                </a:cubicBezTo>
                <a:cubicBezTo>
                  <a:pt x="612058" y="54077"/>
                  <a:pt x="513736" y="137652"/>
                  <a:pt x="575187" y="147484"/>
                </a:cubicBezTo>
                <a:cubicBezTo>
                  <a:pt x="636638" y="157316"/>
                  <a:pt x="806245" y="51619"/>
                  <a:pt x="884903" y="88490"/>
                </a:cubicBezTo>
                <a:cubicBezTo>
                  <a:pt x="963561" y="125361"/>
                  <a:pt x="951271" y="363793"/>
                  <a:pt x="1047136" y="368709"/>
                </a:cubicBezTo>
                <a:cubicBezTo>
                  <a:pt x="1143001" y="373625"/>
                  <a:pt x="1386349" y="86032"/>
                  <a:pt x="1460091" y="117987"/>
                </a:cubicBezTo>
                <a:cubicBezTo>
                  <a:pt x="1533833" y="149942"/>
                  <a:pt x="1440426" y="498987"/>
                  <a:pt x="1489587" y="560438"/>
                </a:cubicBezTo>
                <a:cubicBezTo>
                  <a:pt x="1538748" y="621890"/>
                  <a:pt x="1826342" y="656302"/>
                  <a:pt x="1755058" y="486696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5" name="ZoneTexte 37" descr=""/>
          <p:cNvPicPr/>
          <p:nvPr/>
        </p:nvPicPr>
        <p:blipFill>
          <a:blip r:embed="rId16"/>
          <a:stretch/>
        </p:blipFill>
        <p:spPr>
          <a:xfrm>
            <a:off x="410040" y="676440"/>
            <a:ext cx="2106720" cy="1039680"/>
          </a:xfrm>
          <a:prstGeom prst="rect">
            <a:avLst/>
          </a:prstGeom>
          <a:ln>
            <a:noFill/>
          </a:ln>
        </p:spPr>
      </p:pic>
      <p:pic>
        <p:nvPicPr>
          <p:cNvPr id="46" name="Rectangle 11" descr=""/>
          <p:cNvPicPr/>
          <p:nvPr/>
        </p:nvPicPr>
        <p:blipFill>
          <a:blip r:embed="rId17"/>
          <a:stretch/>
        </p:blipFill>
        <p:spPr>
          <a:xfrm>
            <a:off x="199440" y="-36000"/>
            <a:ext cx="2598480" cy="1135440"/>
          </a:xfrm>
          <a:prstGeom prst="rect">
            <a:avLst/>
          </a:prstGeom>
          <a:ln>
            <a:noFill/>
          </a:ln>
        </p:spPr>
      </p:pic>
      <p:pic>
        <p:nvPicPr>
          <p:cNvPr id="47" name="Rectangle 12" descr=""/>
          <p:cNvPicPr/>
          <p:nvPr/>
        </p:nvPicPr>
        <p:blipFill>
          <a:blip r:embed="rId18"/>
          <a:stretch/>
        </p:blipFill>
        <p:spPr>
          <a:xfrm>
            <a:off x="151560" y="1063080"/>
            <a:ext cx="2598840" cy="1135080"/>
          </a:xfrm>
          <a:prstGeom prst="rect">
            <a:avLst/>
          </a:prstGeom>
          <a:ln>
            <a:noFill/>
          </a:ln>
        </p:spPr>
      </p:pic>
      <p:sp>
        <p:nvSpPr>
          <p:cNvPr id="48" name="PlaceHolder 32"/>
          <p:cNvSpPr>
            <a:spLocks noGrp="1"/>
          </p:cNvSpPr>
          <p:nvPr>
            <p:ph type="title"/>
          </p:nvPr>
        </p:nvSpPr>
        <p:spPr>
          <a:xfrm>
            <a:off x="1080360" y="2376000"/>
            <a:ext cx="7919640" cy="11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1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  <a:endParaRPr b="1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3"/>
          <p:cNvSpPr>
            <a:spLocks noGrp="1"/>
          </p:cNvSpPr>
          <p:nvPr>
            <p:ph type="body"/>
          </p:nvPr>
        </p:nvSpPr>
        <p:spPr>
          <a:xfrm>
            <a:off x="2808360" y="506520"/>
            <a:ext cx="9287640" cy="17251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buntu Mono"/>
              </a:rPr>
              <a:t>Cliquez pour éditer le format du plan de texte</a:t>
            </a:r>
            <a:endParaRPr b="0" lang="fr-FR" sz="15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Ubuntu Mono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buntu Mono"/>
              </a:rPr>
              <a:t>Second niveau de plan</a:t>
            </a:r>
            <a:endParaRPr b="0" lang="fr-FR" sz="15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Ubuntu Mono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buntu Mono"/>
              </a:rPr>
              <a:t>Troisième niveau de plan</a:t>
            </a:r>
            <a:endParaRPr b="0" lang="fr-FR" sz="15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Ubuntu Mono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buntu Mono"/>
              </a:rPr>
              <a:t>Quatrième niveau de plan</a:t>
            </a:r>
            <a:endParaRPr b="0" lang="fr-FR" sz="15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Ubuntu Mono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buntu Mono"/>
              </a:rPr>
              <a:t>Cinquième niveau de plan</a:t>
            </a:r>
            <a:endParaRPr b="0" lang="fr-FR" sz="15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Ubuntu Mono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buntu Mono"/>
              </a:rPr>
              <a:t>Sixième niveau de plan</a:t>
            </a:r>
            <a:endParaRPr b="0" lang="fr-FR" sz="15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Ubuntu Mono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buntu Mono"/>
              </a:rPr>
              <a:t>Septième niveau de plan</a:t>
            </a:r>
            <a:endParaRPr b="0" lang="fr-FR" sz="15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Ubuntu Mono"/>
            </a:endParaRPr>
          </a:p>
        </p:txBody>
      </p:sp>
      <p:sp>
        <p:nvSpPr>
          <p:cNvPr id="50" name="TextShape 34"/>
          <p:cNvSpPr txBox="1"/>
          <p:nvPr/>
        </p:nvSpPr>
        <p:spPr>
          <a:xfrm>
            <a:off x="432000" y="4104000"/>
            <a:ext cx="36000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Ubuntu"/>
              </a:rPr>
              <a:t>A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TextShape 35"/>
          <p:cNvSpPr txBox="1"/>
          <p:nvPr/>
        </p:nvSpPr>
        <p:spPr>
          <a:xfrm>
            <a:off x="432000" y="5364000"/>
            <a:ext cx="36000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Ubuntu"/>
              </a:rPr>
              <a:t>B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TextShape 36"/>
          <p:cNvSpPr txBox="1"/>
          <p:nvPr/>
        </p:nvSpPr>
        <p:spPr>
          <a:xfrm>
            <a:off x="432000" y="4104000"/>
            <a:ext cx="36000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Ubuntu"/>
              </a:rPr>
              <a:t>A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TextShape 37"/>
          <p:cNvSpPr txBox="1"/>
          <p:nvPr/>
        </p:nvSpPr>
        <p:spPr>
          <a:xfrm>
            <a:off x="432000" y="6624000"/>
            <a:ext cx="36000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Ubuntu"/>
              </a:rPr>
              <a:t>C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FB8E8E23-B129-4B5A-9137-3E7D4F2F9C07}" type="slidenum">
              <a:rPr b="0" lang="fr-F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&lt;numéro&gt;</a:t>
            </a:fld>
            <a:endParaRPr b="0" lang="fr-F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93" name="Forme libre 2" descr=""/>
          <p:cNvPicPr/>
          <p:nvPr/>
        </p:nvPicPr>
        <p:blipFill>
          <a:blip r:embed="rId2"/>
          <a:stretch/>
        </p:blipFill>
        <p:spPr>
          <a:xfrm>
            <a:off x="1037880" y="2342880"/>
            <a:ext cx="8069760" cy="1257840"/>
          </a:xfrm>
          <a:prstGeom prst="rect">
            <a:avLst/>
          </a:prstGeom>
          <a:ln>
            <a:noFill/>
          </a:ln>
        </p:spPr>
      </p:pic>
      <p:sp>
        <p:nvSpPr>
          <p:cNvPr id="94" name="CustomShape 6"/>
          <p:cNvSpPr/>
          <p:nvPr/>
        </p:nvSpPr>
        <p:spPr>
          <a:xfrm>
            <a:off x="1202760" y="2520720"/>
            <a:ext cx="7741440" cy="89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5" name="Groupe 41" descr=""/>
          <p:cNvPicPr/>
          <p:nvPr/>
        </p:nvPicPr>
        <p:blipFill>
          <a:blip r:embed="rId3"/>
          <a:stretch/>
        </p:blipFill>
        <p:spPr>
          <a:xfrm>
            <a:off x="8606160" y="2342880"/>
            <a:ext cx="1475280" cy="1257840"/>
          </a:xfrm>
          <a:prstGeom prst="rect">
            <a:avLst/>
          </a:prstGeom>
          <a:ln>
            <a:noFill/>
          </a:ln>
        </p:spPr>
      </p:pic>
      <p:pic>
        <p:nvPicPr>
          <p:cNvPr id="96" name="Groupe 42" descr=""/>
          <p:cNvPicPr/>
          <p:nvPr/>
        </p:nvPicPr>
        <p:blipFill>
          <a:blip r:embed="rId4"/>
          <a:stretch/>
        </p:blipFill>
        <p:spPr>
          <a:xfrm>
            <a:off x="-84960" y="2304000"/>
            <a:ext cx="1690200" cy="1296720"/>
          </a:xfrm>
          <a:prstGeom prst="rect">
            <a:avLst/>
          </a:prstGeom>
          <a:ln>
            <a:noFill/>
          </a:ln>
        </p:spPr>
      </p:pic>
      <p:pic>
        <p:nvPicPr>
          <p:cNvPr id="97" name="Forme libre 49" descr=""/>
          <p:cNvPicPr/>
          <p:nvPr/>
        </p:nvPicPr>
        <p:blipFill>
          <a:blip r:embed="rId5"/>
          <a:stretch/>
        </p:blipFill>
        <p:spPr>
          <a:xfrm>
            <a:off x="275400" y="6309000"/>
            <a:ext cx="9534600" cy="1214640"/>
          </a:xfrm>
          <a:prstGeom prst="rect">
            <a:avLst/>
          </a:prstGeom>
          <a:ln>
            <a:noFill/>
          </a:ln>
        </p:spPr>
      </p:pic>
      <p:sp>
        <p:nvSpPr>
          <p:cNvPr id="98" name="CustomShape 7"/>
          <p:cNvSpPr/>
          <p:nvPr/>
        </p:nvSpPr>
        <p:spPr>
          <a:xfrm>
            <a:off x="442080" y="6477480"/>
            <a:ext cx="919800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9" name="Forme libre 48" descr=""/>
          <p:cNvPicPr/>
          <p:nvPr/>
        </p:nvPicPr>
        <p:blipFill>
          <a:blip r:embed="rId6"/>
          <a:stretch/>
        </p:blipFill>
        <p:spPr>
          <a:xfrm>
            <a:off x="262800" y="501696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00" name="CustomShape 8"/>
          <p:cNvSpPr/>
          <p:nvPr/>
        </p:nvSpPr>
        <p:spPr>
          <a:xfrm>
            <a:off x="432360" y="5186880"/>
            <a:ext cx="9198000" cy="87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1" name="Forme libre 4" descr=""/>
          <p:cNvPicPr/>
          <p:nvPr/>
        </p:nvPicPr>
        <p:blipFill>
          <a:blip r:embed="rId7"/>
          <a:stretch/>
        </p:blipFill>
        <p:spPr>
          <a:xfrm>
            <a:off x="305640" y="375012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02" name="CustomShape 9"/>
          <p:cNvSpPr/>
          <p:nvPr/>
        </p:nvSpPr>
        <p:spPr>
          <a:xfrm>
            <a:off x="477000" y="391824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3" name="Ellipse 13" descr=""/>
          <p:cNvPicPr/>
          <p:nvPr/>
        </p:nvPicPr>
        <p:blipFill>
          <a:blip r:embed="rId8"/>
          <a:stretch/>
        </p:blipFill>
        <p:spPr>
          <a:xfrm>
            <a:off x="-129960" y="315720"/>
            <a:ext cx="2545920" cy="2158560"/>
          </a:xfrm>
          <a:prstGeom prst="rect">
            <a:avLst/>
          </a:prstGeom>
          <a:ln>
            <a:noFill/>
          </a:ln>
        </p:spPr>
      </p:pic>
      <p:sp>
        <p:nvSpPr>
          <p:cNvPr id="104" name="CustomShape 10"/>
          <p:cNvSpPr/>
          <p:nvPr/>
        </p:nvSpPr>
        <p:spPr>
          <a:xfrm>
            <a:off x="678240" y="589680"/>
            <a:ext cx="1419840" cy="120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5" name="Ellipse 14" descr=""/>
          <p:cNvPicPr/>
          <p:nvPr/>
        </p:nvPicPr>
        <p:blipFill>
          <a:blip r:embed="rId9"/>
          <a:stretch/>
        </p:blipFill>
        <p:spPr>
          <a:xfrm>
            <a:off x="-61200" y="379440"/>
            <a:ext cx="2407680" cy="2031120"/>
          </a:xfrm>
          <a:prstGeom prst="rect">
            <a:avLst/>
          </a:prstGeom>
          <a:ln>
            <a:noFill/>
          </a:ln>
        </p:spPr>
      </p:pic>
      <p:sp>
        <p:nvSpPr>
          <p:cNvPr id="106" name="CustomShape 11"/>
          <p:cNvSpPr/>
          <p:nvPr/>
        </p:nvSpPr>
        <p:spPr>
          <a:xfrm>
            <a:off x="729000" y="631800"/>
            <a:ext cx="1318320" cy="1123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Ellipse 15" descr=""/>
          <p:cNvPicPr/>
          <p:nvPr/>
        </p:nvPicPr>
        <p:blipFill>
          <a:blip r:embed="rId10"/>
          <a:stretch/>
        </p:blipFill>
        <p:spPr>
          <a:xfrm>
            <a:off x="200160" y="586440"/>
            <a:ext cx="1929240" cy="1592640"/>
          </a:xfrm>
          <a:prstGeom prst="rect">
            <a:avLst/>
          </a:prstGeom>
          <a:ln>
            <a:noFill/>
          </a:ln>
        </p:spPr>
      </p:pic>
      <p:sp>
        <p:nvSpPr>
          <p:cNvPr id="108" name="CustomShape 12"/>
          <p:cNvSpPr/>
          <p:nvPr/>
        </p:nvSpPr>
        <p:spPr>
          <a:xfrm rot="21429000">
            <a:off x="901080" y="802080"/>
            <a:ext cx="974160" cy="78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9" name="Ellipse 16" descr=""/>
          <p:cNvPicPr/>
          <p:nvPr/>
        </p:nvPicPr>
        <p:blipFill>
          <a:blip r:embed="rId11"/>
          <a:stretch/>
        </p:blipFill>
        <p:spPr>
          <a:xfrm>
            <a:off x="269280" y="650160"/>
            <a:ext cx="1781280" cy="1489320"/>
          </a:xfrm>
          <a:prstGeom prst="rect">
            <a:avLst/>
          </a:prstGeom>
          <a:ln>
            <a:noFill/>
          </a:ln>
        </p:spPr>
      </p:pic>
      <p:sp>
        <p:nvSpPr>
          <p:cNvPr id="110" name="CustomShape 13"/>
          <p:cNvSpPr/>
          <p:nvPr/>
        </p:nvSpPr>
        <p:spPr>
          <a:xfrm rot="21429000">
            <a:off x="951120" y="841680"/>
            <a:ext cx="873000" cy="71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1" name="Étoile à 4 branches 17" descr=""/>
          <p:cNvPicPr/>
          <p:nvPr/>
        </p:nvPicPr>
        <p:blipFill>
          <a:blip r:embed="rId12"/>
          <a:stretch/>
        </p:blipFill>
        <p:spPr>
          <a:xfrm>
            <a:off x="530640" y="466560"/>
            <a:ext cx="1763640" cy="1425960"/>
          </a:xfrm>
          <a:prstGeom prst="rect">
            <a:avLst/>
          </a:prstGeom>
          <a:ln>
            <a:noFill/>
          </a:ln>
        </p:spPr>
      </p:pic>
      <p:sp>
        <p:nvSpPr>
          <p:cNvPr id="112" name="CustomShape 14"/>
          <p:cNvSpPr/>
          <p:nvPr/>
        </p:nvSpPr>
        <p:spPr>
          <a:xfrm>
            <a:off x="1389960" y="1162800"/>
            <a:ext cx="39240" cy="3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3" name="Étoile à 4 branches 18" descr=""/>
          <p:cNvPicPr/>
          <p:nvPr/>
        </p:nvPicPr>
        <p:blipFill>
          <a:blip r:embed="rId13"/>
          <a:stretch/>
        </p:blipFill>
        <p:spPr>
          <a:xfrm>
            <a:off x="599400" y="522720"/>
            <a:ext cx="1624680" cy="1314360"/>
          </a:xfrm>
          <a:prstGeom prst="rect">
            <a:avLst/>
          </a:prstGeom>
          <a:ln>
            <a:noFill/>
          </a:ln>
        </p:spPr>
      </p:pic>
      <p:sp>
        <p:nvSpPr>
          <p:cNvPr id="114" name="CustomShape 15"/>
          <p:cNvSpPr/>
          <p:nvPr/>
        </p:nvSpPr>
        <p:spPr>
          <a:xfrm rot="1522200">
            <a:off x="1389240" y="1163160"/>
            <a:ext cx="3888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5" name="Étoile à 4 branches 19" descr=""/>
          <p:cNvPicPr/>
          <p:nvPr/>
        </p:nvPicPr>
        <p:blipFill>
          <a:blip r:embed="rId14"/>
          <a:stretch/>
        </p:blipFill>
        <p:spPr>
          <a:xfrm>
            <a:off x="756000" y="594000"/>
            <a:ext cx="1303560" cy="1171080"/>
          </a:xfrm>
          <a:prstGeom prst="rect">
            <a:avLst/>
          </a:prstGeom>
          <a:ln>
            <a:noFill/>
          </a:ln>
        </p:spPr>
      </p:pic>
      <p:sp>
        <p:nvSpPr>
          <p:cNvPr id="116" name="CustomShape 16"/>
          <p:cNvSpPr/>
          <p:nvPr/>
        </p:nvSpPr>
        <p:spPr>
          <a:xfrm rot="2975400">
            <a:off x="1392840" y="1159920"/>
            <a:ext cx="3348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7" name="Étoile à 4 branches 20" descr=""/>
          <p:cNvPicPr/>
          <p:nvPr/>
        </p:nvPicPr>
        <p:blipFill>
          <a:blip r:embed="rId15"/>
          <a:stretch/>
        </p:blipFill>
        <p:spPr>
          <a:xfrm>
            <a:off x="608760" y="475200"/>
            <a:ext cx="1607760" cy="1449720"/>
          </a:xfrm>
          <a:prstGeom prst="rect">
            <a:avLst/>
          </a:prstGeom>
          <a:ln>
            <a:noFill/>
          </a:ln>
        </p:spPr>
      </p:pic>
      <p:sp>
        <p:nvSpPr>
          <p:cNvPr id="118" name="CustomShape 17"/>
          <p:cNvSpPr/>
          <p:nvPr/>
        </p:nvSpPr>
        <p:spPr>
          <a:xfrm rot="4278000">
            <a:off x="1393200" y="1181160"/>
            <a:ext cx="3312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18"/>
          <p:cNvSpPr/>
          <p:nvPr/>
        </p:nvSpPr>
        <p:spPr>
          <a:xfrm>
            <a:off x="1390680" y="693720"/>
            <a:ext cx="440280" cy="49320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19"/>
          <p:cNvSpPr/>
          <p:nvPr/>
        </p:nvSpPr>
        <p:spPr>
          <a:xfrm rot="20157000">
            <a:off x="1255320" y="675360"/>
            <a:ext cx="482400" cy="4417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20"/>
          <p:cNvSpPr/>
          <p:nvPr/>
        </p:nvSpPr>
        <p:spPr>
          <a:xfrm rot="1252800">
            <a:off x="1469160" y="808560"/>
            <a:ext cx="483840" cy="4579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21"/>
          <p:cNvSpPr/>
          <p:nvPr/>
        </p:nvSpPr>
        <p:spPr>
          <a:xfrm>
            <a:off x="1279440" y="630000"/>
            <a:ext cx="125640" cy="532440"/>
          </a:xfrm>
          <a:custGeom>
            <a:avLst/>
            <a:gdLst/>
            <a:ahLst/>
            <a:rect l="l" t="t" r="r" b="b"/>
            <a:pathLst>
              <a:path w="329380" h="1592825">
                <a:moveTo>
                  <a:pt x="280239" y="1592825"/>
                </a:moveTo>
                <a:cubicBezTo>
                  <a:pt x="303590" y="1493273"/>
                  <a:pt x="326942" y="1393722"/>
                  <a:pt x="309736" y="1283109"/>
                </a:cubicBezTo>
                <a:cubicBezTo>
                  <a:pt x="292530" y="1172496"/>
                  <a:pt x="181917" y="1020096"/>
                  <a:pt x="177001" y="929148"/>
                </a:cubicBezTo>
                <a:cubicBezTo>
                  <a:pt x="172085" y="838200"/>
                  <a:pt x="302362" y="823451"/>
                  <a:pt x="280239" y="737419"/>
                </a:cubicBezTo>
                <a:cubicBezTo>
                  <a:pt x="258116" y="651387"/>
                  <a:pt x="54097" y="506361"/>
                  <a:pt x="44265" y="412954"/>
                </a:cubicBezTo>
                <a:cubicBezTo>
                  <a:pt x="34433" y="319547"/>
                  <a:pt x="228620" y="245806"/>
                  <a:pt x="221246" y="176980"/>
                </a:cubicBezTo>
                <a:cubicBezTo>
                  <a:pt x="213872" y="108154"/>
                  <a:pt x="-2438" y="46703"/>
                  <a:pt x="2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22"/>
          <p:cNvSpPr/>
          <p:nvPr/>
        </p:nvSpPr>
        <p:spPr>
          <a:xfrm>
            <a:off x="1020600" y="718200"/>
            <a:ext cx="381960" cy="438840"/>
          </a:xfrm>
          <a:custGeom>
            <a:avLst/>
            <a:gdLst/>
            <a:ahLst/>
            <a:rect l="l" t="t" r="r" b="b"/>
            <a:pathLst>
              <a:path w="958645" h="1312607">
                <a:moveTo>
                  <a:pt x="958645" y="1312607"/>
                </a:moveTo>
                <a:cubicBezTo>
                  <a:pt x="916858" y="1225345"/>
                  <a:pt x="875071" y="1138084"/>
                  <a:pt x="811161" y="1047136"/>
                </a:cubicBezTo>
                <a:cubicBezTo>
                  <a:pt x="747251" y="956188"/>
                  <a:pt x="609600" y="850491"/>
                  <a:pt x="575187" y="766917"/>
                </a:cubicBezTo>
                <a:cubicBezTo>
                  <a:pt x="540774" y="683343"/>
                  <a:pt x="644013" y="604685"/>
                  <a:pt x="604684" y="545691"/>
                </a:cubicBezTo>
                <a:cubicBezTo>
                  <a:pt x="565355" y="486697"/>
                  <a:pt x="368710" y="484239"/>
                  <a:pt x="339213" y="412955"/>
                </a:cubicBezTo>
                <a:cubicBezTo>
                  <a:pt x="309716" y="341671"/>
                  <a:pt x="484238" y="186814"/>
                  <a:pt x="427703" y="117988"/>
                </a:cubicBezTo>
                <a:cubicBezTo>
                  <a:pt x="371168" y="49162"/>
                  <a:pt x="103239" y="103239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23"/>
          <p:cNvSpPr/>
          <p:nvPr/>
        </p:nvSpPr>
        <p:spPr>
          <a:xfrm>
            <a:off x="891360" y="869040"/>
            <a:ext cx="499320" cy="297720"/>
          </a:xfrm>
          <a:custGeom>
            <a:avLst/>
            <a:gdLst/>
            <a:ahLst/>
            <a:rect l="l" t="t" r="r" b="b"/>
            <a:pathLst>
              <a:path w="1253612" h="926691">
                <a:moveTo>
                  <a:pt x="1253612" y="891142"/>
                </a:moveTo>
                <a:cubicBezTo>
                  <a:pt x="1161435" y="790361"/>
                  <a:pt x="1069258" y="689580"/>
                  <a:pt x="988142" y="640419"/>
                </a:cubicBezTo>
                <a:cubicBezTo>
                  <a:pt x="907026" y="591258"/>
                  <a:pt x="808703" y="640419"/>
                  <a:pt x="766916" y="596174"/>
                </a:cubicBezTo>
                <a:cubicBezTo>
                  <a:pt x="725129" y="551929"/>
                  <a:pt x="811161" y="419193"/>
                  <a:pt x="737419" y="374948"/>
                </a:cubicBezTo>
                <a:cubicBezTo>
                  <a:pt x="663677" y="330703"/>
                  <a:pt x="380999" y="392155"/>
                  <a:pt x="324464" y="330703"/>
                </a:cubicBezTo>
                <a:cubicBezTo>
                  <a:pt x="267928" y="269251"/>
                  <a:pt x="452283" y="48025"/>
                  <a:pt x="398206" y="6238"/>
                </a:cubicBezTo>
                <a:cubicBezTo>
                  <a:pt x="344129" y="-35549"/>
                  <a:pt x="81116" y="148806"/>
                  <a:pt x="0" y="7998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24"/>
          <p:cNvSpPr/>
          <p:nvPr/>
        </p:nvSpPr>
        <p:spPr>
          <a:xfrm>
            <a:off x="715320" y="1172880"/>
            <a:ext cx="669600" cy="192960"/>
          </a:xfrm>
          <a:custGeom>
            <a:avLst/>
            <a:gdLst/>
            <a:ahLst/>
            <a:rect l="l" t="t" r="r" b="b"/>
            <a:pathLst>
              <a:path w="1703438" h="808703">
                <a:moveTo>
                  <a:pt x="1681316" y="0"/>
                </a:moveTo>
                <a:cubicBezTo>
                  <a:pt x="1591597" y="61452"/>
                  <a:pt x="1501878" y="122904"/>
                  <a:pt x="1430594" y="132736"/>
                </a:cubicBezTo>
                <a:cubicBezTo>
                  <a:pt x="1359310" y="142568"/>
                  <a:pt x="1315065" y="36872"/>
                  <a:pt x="1253613" y="58994"/>
                </a:cubicBezTo>
                <a:cubicBezTo>
                  <a:pt x="1192161" y="81117"/>
                  <a:pt x="1152832" y="253181"/>
                  <a:pt x="1061884" y="265471"/>
                </a:cubicBezTo>
                <a:cubicBezTo>
                  <a:pt x="970936" y="277761"/>
                  <a:pt x="803787" y="105697"/>
                  <a:pt x="707923" y="132736"/>
                </a:cubicBezTo>
                <a:cubicBezTo>
                  <a:pt x="612059" y="159775"/>
                  <a:pt x="594852" y="422787"/>
                  <a:pt x="486697" y="427703"/>
                </a:cubicBezTo>
                <a:cubicBezTo>
                  <a:pt x="378542" y="432619"/>
                  <a:pt x="140110" y="152400"/>
                  <a:pt x="58994" y="162232"/>
                </a:cubicBezTo>
                <a:cubicBezTo>
                  <a:pt x="-22122" y="172064"/>
                  <a:pt x="975852" y="808703"/>
                  <a:pt x="0" y="486697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25"/>
          <p:cNvSpPr/>
          <p:nvPr/>
        </p:nvSpPr>
        <p:spPr>
          <a:xfrm>
            <a:off x="856440" y="1192320"/>
            <a:ext cx="540000" cy="300960"/>
          </a:xfrm>
          <a:custGeom>
            <a:avLst/>
            <a:gdLst/>
            <a:ahLst/>
            <a:rect l="l" t="t" r="r" b="b"/>
            <a:pathLst>
              <a:path w="1356852" h="936522">
                <a:moveTo>
                  <a:pt x="1356852" y="0"/>
                </a:moveTo>
                <a:cubicBezTo>
                  <a:pt x="1254842" y="92177"/>
                  <a:pt x="1152833" y="184354"/>
                  <a:pt x="1076633" y="221225"/>
                </a:cubicBezTo>
                <a:cubicBezTo>
                  <a:pt x="1000433" y="258096"/>
                  <a:pt x="946355" y="191728"/>
                  <a:pt x="899652" y="221225"/>
                </a:cubicBezTo>
                <a:cubicBezTo>
                  <a:pt x="852949" y="250722"/>
                  <a:pt x="860323" y="361335"/>
                  <a:pt x="796413" y="398206"/>
                </a:cubicBezTo>
                <a:cubicBezTo>
                  <a:pt x="732503" y="435077"/>
                  <a:pt x="567813" y="403122"/>
                  <a:pt x="516194" y="442451"/>
                </a:cubicBezTo>
                <a:cubicBezTo>
                  <a:pt x="464575" y="481780"/>
                  <a:pt x="545690" y="612057"/>
                  <a:pt x="486697" y="634180"/>
                </a:cubicBezTo>
                <a:cubicBezTo>
                  <a:pt x="427704" y="656303"/>
                  <a:pt x="213852" y="533400"/>
                  <a:pt x="162233" y="575187"/>
                </a:cubicBezTo>
                <a:cubicBezTo>
                  <a:pt x="110614" y="616974"/>
                  <a:pt x="204020" y="833284"/>
                  <a:pt x="176981" y="884903"/>
                </a:cubicBezTo>
                <a:cubicBezTo>
                  <a:pt x="149942" y="936522"/>
                  <a:pt x="66368" y="843116"/>
                  <a:pt x="0" y="88490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26"/>
          <p:cNvSpPr/>
          <p:nvPr/>
        </p:nvSpPr>
        <p:spPr>
          <a:xfrm>
            <a:off x="779400" y="984960"/>
            <a:ext cx="546120" cy="181800"/>
          </a:xfrm>
          <a:custGeom>
            <a:avLst/>
            <a:gdLst/>
            <a:ahLst/>
            <a:rect l="l" t="t" r="r" b="b"/>
            <a:pathLst>
              <a:path w="1371600" h="572729">
                <a:moveTo>
                  <a:pt x="1371600" y="545691"/>
                </a:moveTo>
                <a:cubicBezTo>
                  <a:pt x="1241323" y="465803"/>
                  <a:pt x="1111046" y="385916"/>
                  <a:pt x="1002891" y="383458"/>
                </a:cubicBezTo>
                <a:cubicBezTo>
                  <a:pt x="894736" y="381000"/>
                  <a:pt x="801329" y="572729"/>
                  <a:pt x="722671" y="530942"/>
                </a:cubicBezTo>
                <a:cubicBezTo>
                  <a:pt x="644013" y="489155"/>
                  <a:pt x="619432" y="137652"/>
                  <a:pt x="530942" y="132736"/>
                </a:cubicBezTo>
                <a:cubicBezTo>
                  <a:pt x="442452" y="127820"/>
                  <a:pt x="280219" y="523569"/>
                  <a:pt x="191729" y="501446"/>
                </a:cubicBezTo>
                <a:cubicBezTo>
                  <a:pt x="103239" y="479323"/>
                  <a:pt x="560439" y="518652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27"/>
          <p:cNvSpPr/>
          <p:nvPr/>
        </p:nvSpPr>
        <p:spPr>
          <a:xfrm>
            <a:off x="1096920" y="1207080"/>
            <a:ext cx="258120" cy="404640"/>
          </a:xfrm>
          <a:custGeom>
            <a:avLst/>
            <a:gdLst/>
            <a:ahLst/>
            <a:rect l="l" t="t" r="r" b="b"/>
            <a:pathLst>
              <a:path w="683341" h="1209368">
                <a:moveTo>
                  <a:pt x="648733" y="0"/>
                </a:moveTo>
                <a:cubicBezTo>
                  <a:pt x="631526" y="90948"/>
                  <a:pt x="614320" y="181897"/>
                  <a:pt x="574991" y="235974"/>
                </a:cubicBezTo>
                <a:cubicBezTo>
                  <a:pt x="535662" y="290051"/>
                  <a:pt x="427507" y="282677"/>
                  <a:pt x="412759" y="324464"/>
                </a:cubicBezTo>
                <a:cubicBezTo>
                  <a:pt x="398011" y="366251"/>
                  <a:pt x="518456" y="449826"/>
                  <a:pt x="486501" y="486697"/>
                </a:cubicBezTo>
                <a:cubicBezTo>
                  <a:pt x="454546" y="523568"/>
                  <a:pt x="243153" y="489155"/>
                  <a:pt x="221030" y="545690"/>
                </a:cubicBezTo>
                <a:cubicBezTo>
                  <a:pt x="198907" y="602225"/>
                  <a:pt x="388178" y="786580"/>
                  <a:pt x="353765" y="825909"/>
                </a:cubicBezTo>
                <a:cubicBezTo>
                  <a:pt x="319352" y="865238"/>
                  <a:pt x="63714" y="717754"/>
                  <a:pt x="14553" y="781664"/>
                </a:cubicBezTo>
                <a:cubicBezTo>
                  <a:pt x="-34608" y="845574"/>
                  <a:pt x="56340" y="1118420"/>
                  <a:pt x="58798" y="1209368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28"/>
          <p:cNvSpPr/>
          <p:nvPr/>
        </p:nvSpPr>
        <p:spPr>
          <a:xfrm>
            <a:off x="1396440" y="1062720"/>
            <a:ext cx="769320" cy="128880"/>
          </a:xfrm>
          <a:custGeom>
            <a:avLst/>
            <a:gdLst/>
            <a:ahLst/>
            <a:rect l="l" t="t" r="r" b="b"/>
            <a:pathLst>
              <a:path w="1932039" h="412955">
                <a:moveTo>
                  <a:pt x="0" y="386236"/>
                </a:moveTo>
                <a:cubicBezTo>
                  <a:pt x="258096" y="359197"/>
                  <a:pt x="516193" y="332158"/>
                  <a:pt x="619432" y="312494"/>
                </a:cubicBezTo>
                <a:cubicBezTo>
                  <a:pt x="722671" y="292830"/>
                  <a:pt x="565355" y="268249"/>
                  <a:pt x="619432" y="268249"/>
                </a:cubicBezTo>
                <a:cubicBezTo>
                  <a:pt x="673509" y="268249"/>
                  <a:pt x="855407" y="334617"/>
                  <a:pt x="943897" y="312494"/>
                </a:cubicBezTo>
                <a:cubicBezTo>
                  <a:pt x="1032387" y="290371"/>
                  <a:pt x="1059426" y="135513"/>
                  <a:pt x="1150374" y="135513"/>
                </a:cubicBezTo>
                <a:cubicBezTo>
                  <a:pt x="1241322" y="135513"/>
                  <a:pt x="1391264" y="334616"/>
                  <a:pt x="1489587" y="312494"/>
                </a:cubicBezTo>
                <a:cubicBezTo>
                  <a:pt x="1587910" y="290371"/>
                  <a:pt x="1666568" y="32275"/>
                  <a:pt x="1740310" y="2778"/>
                </a:cubicBezTo>
                <a:cubicBezTo>
                  <a:pt x="1814052" y="-26719"/>
                  <a:pt x="1863213" y="189590"/>
                  <a:pt x="1932039" y="1355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29"/>
          <p:cNvSpPr/>
          <p:nvPr/>
        </p:nvSpPr>
        <p:spPr>
          <a:xfrm>
            <a:off x="1272960" y="1216800"/>
            <a:ext cx="137880" cy="478440"/>
          </a:xfrm>
          <a:custGeom>
            <a:avLst/>
            <a:gdLst/>
            <a:ahLst/>
            <a:rect l="l" t="t" r="r" b="b"/>
            <a:pathLst>
              <a:path w="393291" h="1430593">
                <a:moveTo>
                  <a:pt x="281098" y="0"/>
                </a:moveTo>
                <a:cubicBezTo>
                  <a:pt x="293388" y="30725"/>
                  <a:pt x="305678" y="61451"/>
                  <a:pt x="295846" y="132735"/>
                </a:cubicBezTo>
                <a:cubicBezTo>
                  <a:pt x="286014" y="204019"/>
                  <a:pt x="214731" y="329380"/>
                  <a:pt x="222105" y="427703"/>
                </a:cubicBezTo>
                <a:cubicBezTo>
                  <a:pt x="229479" y="526026"/>
                  <a:pt x="376963" y="639097"/>
                  <a:pt x="340092" y="722671"/>
                </a:cubicBezTo>
                <a:cubicBezTo>
                  <a:pt x="303221" y="806245"/>
                  <a:pt x="18086" y="838200"/>
                  <a:pt x="879" y="929148"/>
                </a:cubicBezTo>
                <a:cubicBezTo>
                  <a:pt x="-16328" y="1020096"/>
                  <a:pt x="224563" y="1184787"/>
                  <a:pt x="236853" y="1268361"/>
                </a:cubicBezTo>
                <a:cubicBezTo>
                  <a:pt x="249143" y="1351935"/>
                  <a:pt x="35292" y="1371600"/>
                  <a:pt x="74621" y="143059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30"/>
          <p:cNvSpPr/>
          <p:nvPr/>
        </p:nvSpPr>
        <p:spPr>
          <a:xfrm>
            <a:off x="1414080" y="1186920"/>
            <a:ext cx="129240" cy="574200"/>
          </a:xfrm>
          <a:custGeom>
            <a:avLst/>
            <a:gdLst/>
            <a:ahLst/>
            <a:rect l="l" t="t" r="r" b="b"/>
            <a:pathLst>
              <a:path w="334297" h="1742768">
                <a:moveTo>
                  <a:pt x="0" y="0"/>
                </a:moveTo>
                <a:cubicBezTo>
                  <a:pt x="38100" y="175751"/>
                  <a:pt x="76200" y="351503"/>
                  <a:pt x="88490" y="457200"/>
                </a:cubicBezTo>
                <a:cubicBezTo>
                  <a:pt x="100780" y="562897"/>
                  <a:pt x="51619" y="553065"/>
                  <a:pt x="73742" y="634181"/>
                </a:cubicBezTo>
                <a:cubicBezTo>
                  <a:pt x="95865" y="715297"/>
                  <a:pt x="211394" y="865239"/>
                  <a:pt x="221226" y="943897"/>
                </a:cubicBezTo>
                <a:cubicBezTo>
                  <a:pt x="231058" y="1022555"/>
                  <a:pt x="115530" y="1037303"/>
                  <a:pt x="132736" y="1106129"/>
                </a:cubicBezTo>
                <a:cubicBezTo>
                  <a:pt x="149943" y="1174955"/>
                  <a:pt x="314633" y="1280652"/>
                  <a:pt x="324465" y="1356852"/>
                </a:cubicBezTo>
                <a:cubicBezTo>
                  <a:pt x="334297" y="1433052"/>
                  <a:pt x="191729" y="1504336"/>
                  <a:pt x="191729" y="1563329"/>
                </a:cubicBezTo>
                <a:cubicBezTo>
                  <a:pt x="191729" y="1622322"/>
                  <a:pt x="272846" y="1742768"/>
                  <a:pt x="324465" y="17108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31"/>
          <p:cNvSpPr/>
          <p:nvPr/>
        </p:nvSpPr>
        <p:spPr>
          <a:xfrm>
            <a:off x="1432440" y="1202040"/>
            <a:ext cx="381600" cy="429120"/>
          </a:xfrm>
          <a:custGeom>
            <a:avLst/>
            <a:gdLst/>
            <a:ahLst/>
            <a:rect l="l" t="t" r="r" b="b"/>
            <a:pathLst>
              <a:path w="958645" h="1283110">
                <a:moveTo>
                  <a:pt x="0" y="0"/>
                </a:moveTo>
                <a:cubicBezTo>
                  <a:pt x="111842" y="143796"/>
                  <a:pt x="223684" y="287593"/>
                  <a:pt x="265471" y="383458"/>
                </a:cubicBezTo>
                <a:cubicBezTo>
                  <a:pt x="307258" y="479323"/>
                  <a:pt x="208936" y="491614"/>
                  <a:pt x="250723" y="575188"/>
                </a:cubicBezTo>
                <a:cubicBezTo>
                  <a:pt x="292510" y="658762"/>
                  <a:pt x="479323" y="796414"/>
                  <a:pt x="516194" y="884904"/>
                </a:cubicBezTo>
                <a:cubicBezTo>
                  <a:pt x="553065" y="973394"/>
                  <a:pt x="398207" y="1039761"/>
                  <a:pt x="471949" y="1106129"/>
                </a:cubicBezTo>
                <a:cubicBezTo>
                  <a:pt x="545691" y="1172497"/>
                  <a:pt x="897194" y="1206910"/>
                  <a:pt x="958645" y="128311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32"/>
          <p:cNvSpPr/>
          <p:nvPr/>
        </p:nvSpPr>
        <p:spPr>
          <a:xfrm>
            <a:off x="1414080" y="1192320"/>
            <a:ext cx="628560" cy="386640"/>
          </a:xfrm>
          <a:custGeom>
            <a:avLst/>
            <a:gdLst/>
            <a:ahLst/>
            <a:rect l="l" t="t" r="r" b="b"/>
            <a:pathLst>
              <a:path w="1578077" h="1204451">
                <a:moveTo>
                  <a:pt x="0" y="0"/>
                </a:moveTo>
                <a:cubicBezTo>
                  <a:pt x="122903" y="44245"/>
                  <a:pt x="245807" y="88490"/>
                  <a:pt x="294968" y="132735"/>
                </a:cubicBezTo>
                <a:cubicBezTo>
                  <a:pt x="344129" y="176980"/>
                  <a:pt x="248265" y="231058"/>
                  <a:pt x="294968" y="265471"/>
                </a:cubicBezTo>
                <a:cubicBezTo>
                  <a:pt x="341671" y="299884"/>
                  <a:pt x="508819" y="258097"/>
                  <a:pt x="575187" y="339213"/>
                </a:cubicBezTo>
                <a:cubicBezTo>
                  <a:pt x="641555" y="420329"/>
                  <a:pt x="616974" y="712838"/>
                  <a:pt x="693174" y="752167"/>
                </a:cubicBezTo>
                <a:cubicBezTo>
                  <a:pt x="769374" y="791496"/>
                  <a:pt x="966019" y="511277"/>
                  <a:pt x="1032387" y="575187"/>
                </a:cubicBezTo>
                <a:cubicBezTo>
                  <a:pt x="1098755" y="639097"/>
                  <a:pt x="1000433" y="1066799"/>
                  <a:pt x="1091381" y="1135625"/>
                </a:cubicBezTo>
                <a:cubicBezTo>
                  <a:pt x="1182329" y="1204451"/>
                  <a:pt x="1472380" y="1098755"/>
                  <a:pt x="1578077" y="988142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33"/>
          <p:cNvSpPr/>
          <p:nvPr/>
        </p:nvSpPr>
        <p:spPr>
          <a:xfrm>
            <a:off x="1432440" y="1192320"/>
            <a:ext cx="703440" cy="204120"/>
          </a:xfrm>
          <a:custGeom>
            <a:avLst/>
            <a:gdLst/>
            <a:ahLst/>
            <a:rect l="l" t="t" r="r" b="b"/>
            <a:pathLst>
              <a:path w="1826342" h="656302">
                <a:moveTo>
                  <a:pt x="0" y="0"/>
                </a:moveTo>
                <a:cubicBezTo>
                  <a:pt x="210165" y="2457"/>
                  <a:pt x="420330" y="4915"/>
                  <a:pt x="516194" y="29496"/>
                </a:cubicBezTo>
                <a:cubicBezTo>
                  <a:pt x="612058" y="54077"/>
                  <a:pt x="513736" y="137652"/>
                  <a:pt x="575187" y="147484"/>
                </a:cubicBezTo>
                <a:cubicBezTo>
                  <a:pt x="636638" y="157316"/>
                  <a:pt x="806245" y="51619"/>
                  <a:pt x="884903" y="88490"/>
                </a:cubicBezTo>
                <a:cubicBezTo>
                  <a:pt x="963561" y="125361"/>
                  <a:pt x="951271" y="363793"/>
                  <a:pt x="1047136" y="368709"/>
                </a:cubicBezTo>
                <a:cubicBezTo>
                  <a:pt x="1143001" y="373625"/>
                  <a:pt x="1386349" y="86032"/>
                  <a:pt x="1460091" y="117987"/>
                </a:cubicBezTo>
                <a:cubicBezTo>
                  <a:pt x="1533833" y="149942"/>
                  <a:pt x="1440426" y="498987"/>
                  <a:pt x="1489587" y="560438"/>
                </a:cubicBezTo>
                <a:cubicBezTo>
                  <a:pt x="1538748" y="621890"/>
                  <a:pt x="1826342" y="656302"/>
                  <a:pt x="1755058" y="486696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ZoneTexte 37" descr=""/>
          <p:cNvPicPr/>
          <p:nvPr/>
        </p:nvPicPr>
        <p:blipFill>
          <a:blip r:embed="rId16"/>
          <a:stretch/>
        </p:blipFill>
        <p:spPr>
          <a:xfrm>
            <a:off x="451800" y="793800"/>
            <a:ext cx="1920600" cy="947880"/>
          </a:xfrm>
          <a:prstGeom prst="rect">
            <a:avLst/>
          </a:prstGeom>
          <a:ln>
            <a:noFill/>
          </a:ln>
        </p:spPr>
      </p:pic>
      <p:pic>
        <p:nvPicPr>
          <p:cNvPr id="136" name="Rectangle 11" descr=""/>
          <p:cNvPicPr/>
          <p:nvPr/>
        </p:nvPicPr>
        <p:blipFill>
          <a:blip r:embed="rId17"/>
          <a:stretch/>
        </p:blipFill>
        <p:spPr>
          <a:xfrm>
            <a:off x="259560" y="2163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37" name="Rectangle 12" descr=""/>
          <p:cNvPicPr/>
          <p:nvPr/>
        </p:nvPicPr>
        <p:blipFill>
          <a:blip r:embed="rId18"/>
          <a:stretch/>
        </p:blipFill>
        <p:spPr>
          <a:xfrm>
            <a:off x="216000" y="121824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38" name="CustomShape 34"/>
          <p:cNvSpPr/>
          <p:nvPr/>
        </p:nvSpPr>
        <p:spPr>
          <a:xfrm>
            <a:off x="464040" y="3859920"/>
            <a:ext cx="9256680" cy="100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35"/>
          <p:cNvSpPr/>
          <p:nvPr/>
        </p:nvSpPr>
        <p:spPr>
          <a:xfrm>
            <a:off x="453240" y="5126760"/>
            <a:ext cx="9156600" cy="100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36"/>
          <p:cNvSpPr/>
          <p:nvPr/>
        </p:nvSpPr>
        <p:spPr>
          <a:xfrm>
            <a:off x="413640" y="6407640"/>
            <a:ext cx="9254880" cy="100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TextShape 37"/>
          <p:cNvSpPr txBox="1"/>
          <p:nvPr/>
        </p:nvSpPr>
        <p:spPr>
          <a:xfrm>
            <a:off x="432000" y="4104000"/>
            <a:ext cx="36000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Ubuntu"/>
              </a:rPr>
              <a:t>A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TextShape 38"/>
          <p:cNvSpPr txBox="1"/>
          <p:nvPr/>
        </p:nvSpPr>
        <p:spPr>
          <a:xfrm>
            <a:off x="432000" y="5364000"/>
            <a:ext cx="36000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Ubuntu"/>
              </a:rPr>
              <a:t>B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TextShape 39"/>
          <p:cNvSpPr txBox="1"/>
          <p:nvPr/>
        </p:nvSpPr>
        <p:spPr>
          <a:xfrm>
            <a:off x="432000" y="6624000"/>
            <a:ext cx="36000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Ubuntu"/>
              </a:rPr>
              <a:t>C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9"/>
          <a:srcRect l="0" t="62131" r="76063" b="17706"/>
          <a:stretch/>
        </p:blipFill>
        <p:spPr>
          <a:xfrm>
            <a:off x="3060720" y="1330200"/>
            <a:ext cx="1314360" cy="830160"/>
          </a:xfrm>
          <a:prstGeom prst="rect">
            <a:avLst/>
          </a:prstGeom>
          <a:ln>
            <a:noFill/>
          </a:ln>
        </p:spPr>
      </p:pic>
      <p:pic>
        <p:nvPicPr>
          <p:cNvPr id="145" name="" descr=""/>
          <p:cNvPicPr/>
          <p:nvPr/>
        </p:nvPicPr>
        <p:blipFill>
          <a:blip r:embed="rId20"/>
          <a:srcRect l="0" t="19769" r="76063" b="58677"/>
          <a:stretch/>
        </p:blipFill>
        <p:spPr>
          <a:xfrm>
            <a:off x="4644000" y="1334520"/>
            <a:ext cx="1223280" cy="82548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1"/>
    <p:sldLayoutId id="2147483663" r:id="rId22"/>
    <p:sldLayoutId id="2147483664" r:id="rId23"/>
    <p:sldLayoutId id="2147483665" r:id="rId24"/>
    <p:sldLayoutId id="2147483666" r:id="rId25"/>
    <p:sldLayoutId id="2147483667" r:id="rId26"/>
    <p:sldLayoutId id="2147483668" r:id="rId27"/>
    <p:sldLayoutId id="2147483669" r:id="rId28"/>
    <p:sldLayoutId id="2147483670" r:id="rId29"/>
    <p:sldLayoutId id="2147483671" r:id="rId30"/>
    <p:sldLayoutId id="2147483672" r:id="rId31"/>
    <p:sldLayoutId id="2147483673" r:id="rId3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slideLayout" Target="../slideLayouts/slideLayout14.xml"/><Relationship Id="rId1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slideLayout" Target="../slideLayouts/slideLayout21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284.png"/><Relationship Id="rId2" Type="http://schemas.openxmlformats.org/officeDocument/2006/relationships/image" Target="../media/image285.png"/><Relationship Id="rId3" Type="http://schemas.openxmlformats.org/officeDocument/2006/relationships/image" Target="../media/image286.png"/><Relationship Id="rId4" Type="http://schemas.openxmlformats.org/officeDocument/2006/relationships/slideLayout" Target="../slideLayouts/slideLayout21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287.jpeg"/><Relationship Id="rId2" Type="http://schemas.openxmlformats.org/officeDocument/2006/relationships/slideLayout" Target="../slideLayouts/slideLayout2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slideLayout" Target="../slideLayouts/slideLayout2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slideLayout" Target="../slideLayouts/slideLayout2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slideLayout" Target="../slideLayouts/slideLayout2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slideLayout" Target="../slideLayouts/slideLayout2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22.emf"/><Relationship Id="rId2" Type="http://schemas.openxmlformats.org/officeDocument/2006/relationships/slideLayout" Target="../slideLayouts/slideLayout2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slideLayout" Target="../slideLayouts/slideLayout2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slideLayout" Target="../slideLayouts/slideLayout2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slideLayout" Target="../slideLayouts/slideLayout2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slideLayout" Target="../slideLayouts/slideLayout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slideLayout" Target="../slideLayouts/slideLayout2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slideLayout" Target="../slideLayouts/slideLayout2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slideLayout" Target="../slideLayouts/slideLayout2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png"/><Relationship Id="rId3" Type="http://schemas.openxmlformats.org/officeDocument/2006/relationships/slideLayout" Target="../slideLayouts/slideLayout2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slideLayout" Target="../slideLayouts/slideLayout2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4" Type="http://schemas.openxmlformats.org/officeDocument/2006/relationships/slideLayout" Target="../slideLayouts/slideLayout2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slideLayout" Target="../slideLayouts/slideLayout2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slideLayout" Target="../slideLayouts/slideLayout2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53.jpeg"/><Relationship Id="rId2" Type="http://schemas.openxmlformats.org/officeDocument/2006/relationships/image" Target="../media/image154.jpeg"/><Relationship Id="rId3" Type="http://schemas.openxmlformats.org/officeDocument/2006/relationships/slideLayout" Target="../slideLayouts/slideLayout2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slideLayout" Target="../slideLayouts/slideLayout2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58.png"/><Relationship Id="rId2" Type="http://schemas.openxmlformats.org/officeDocument/2006/relationships/image" Target="../media/image159.png"/><Relationship Id="rId3" Type="http://schemas.openxmlformats.org/officeDocument/2006/relationships/slideLayout" Target="../slideLayouts/slideLayout2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60.png"/><Relationship Id="rId2" Type="http://schemas.openxmlformats.org/officeDocument/2006/relationships/image" Target="../media/image161.png"/><Relationship Id="rId3" Type="http://schemas.openxmlformats.org/officeDocument/2006/relationships/image" Target="../media/image162.png"/><Relationship Id="rId4" Type="http://schemas.openxmlformats.org/officeDocument/2006/relationships/slideLayout" Target="../slideLayouts/slideLayout2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63.png"/><Relationship Id="rId2" Type="http://schemas.openxmlformats.org/officeDocument/2006/relationships/image" Target="../media/image164.png"/><Relationship Id="rId3" Type="http://schemas.openxmlformats.org/officeDocument/2006/relationships/slideLayout" Target="../slideLayouts/slideLayout2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slideLayout" Target="../slideLayouts/slideLayout2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68.png"/><Relationship Id="rId2" Type="http://schemas.openxmlformats.org/officeDocument/2006/relationships/image" Target="../media/image169.png"/><Relationship Id="rId3" Type="http://schemas.openxmlformats.org/officeDocument/2006/relationships/slideLayout" Target="../slideLayouts/slideLayout2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slideLayout" Target="../slideLayouts/slideLayout2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70.png"/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4" Type="http://schemas.openxmlformats.org/officeDocument/2006/relationships/slideLayout" Target="../slideLayouts/slideLayout2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73.png"/><Relationship Id="rId2" Type="http://schemas.openxmlformats.org/officeDocument/2006/relationships/image" Target="../media/image174.png"/><Relationship Id="rId3" Type="http://schemas.openxmlformats.org/officeDocument/2006/relationships/image" Target="../media/image175.png"/><Relationship Id="rId4" Type="http://schemas.openxmlformats.org/officeDocument/2006/relationships/slideLayout" Target="../slideLayouts/slideLayout2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76.png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slideLayout" Target="../slideLayouts/slideLayout2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79.png"/><Relationship Id="rId2" Type="http://schemas.openxmlformats.org/officeDocument/2006/relationships/image" Target="../media/image180.png"/><Relationship Id="rId3" Type="http://schemas.openxmlformats.org/officeDocument/2006/relationships/slideLayout" Target="../slideLayouts/slideLayout2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slideLayout" Target="../slideLayouts/slideLayout2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84.png"/><Relationship Id="rId2" Type="http://schemas.openxmlformats.org/officeDocument/2006/relationships/image" Target="../media/image185.png"/><Relationship Id="rId3" Type="http://schemas.openxmlformats.org/officeDocument/2006/relationships/image" Target="../media/image186.png"/><Relationship Id="rId4" Type="http://schemas.openxmlformats.org/officeDocument/2006/relationships/slideLayout" Target="../slideLayouts/slideLayout2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87.png"/><Relationship Id="rId2" Type="http://schemas.openxmlformats.org/officeDocument/2006/relationships/image" Target="../media/image188.png"/><Relationship Id="rId3" Type="http://schemas.openxmlformats.org/officeDocument/2006/relationships/image" Target="../media/image189.png"/><Relationship Id="rId4" Type="http://schemas.openxmlformats.org/officeDocument/2006/relationships/slideLayout" Target="../slideLayouts/slideLayout2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90.png"/><Relationship Id="rId2" Type="http://schemas.openxmlformats.org/officeDocument/2006/relationships/image" Target="../media/image191.png"/><Relationship Id="rId3" Type="http://schemas.openxmlformats.org/officeDocument/2006/relationships/image" Target="../media/image192.png"/><Relationship Id="rId4" Type="http://schemas.openxmlformats.org/officeDocument/2006/relationships/slideLayout" Target="../slideLayouts/slideLayout2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slideLayout" Target="../slideLayouts/slideLayout2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93.png"/><Relationship Id="rId2" Type="http://schemas.openxmlformats.org/officeDocument/2006/relationships/image" Target="../media/image194.png"/><Relationship Id="rId3" Type="http://schemas.openxmlformats.org/officeDocument/2006/relationships/image" Target="../media/image195.png"/><Relationship Id="rId4" Type="http://schemas.openxmlformats.org/officeDocument/2006/relationships/slideLayout" Target="../slideLayouts/slideLayout2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96.jpeg"/><Relationship Id="rId2" Type="http://schemas.openxmlformats.org/officeDocument/2006/relationships/image" Target="../media/image197.jpeg"/><Relationship Id="rId3" Type="http://schemas.openxmlformats.org/officeDocument/2006/relationships/slideLayout" Target="../slideLayouts/slideLayout2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98.png"/><Relationship Id="rId2" Type="http://schemas.openxmlformats.org/officeDocument/2006/relationships/image" Target="../media/image199.png"/><Relationship Id="rId3" Type="http://schemas.openxmlformats.org/officeDocument/2006/relationships/image" Target="../media/image200.png"/><Relationship Id="rId4" Type="http://schemas.openxmlformats.org/officeDocument/2006/relationships/slideLayout" Target="../slideLayouts/slideLayout2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201.png"/><Relationship Id="rId2" Type="http://schemas.openxmlformats.org/officeDocument/2006/relationships/image" Target="../media/image202.png"/><Relationship Id="rId3" Type="http://schemas.openxmlformats.org/officeDocument/2006/relationships/image" Target="../media/image203.png"/><Relationship Id="rId4" Type="http://schemas.openxmlformats.org/officeDocument/2006/relationships/slideLayout" Target="../slideLayouts/slideLayout2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204.png"/><Relationship Id="rId2" Type="http://schemas.openxmlformats.org/officeDocument/2006/relationships/image" Target="../media/image205.png"/><Relationship Id="rId3" Type="http://schemas.openxmlformats.org/officeDocument/2006/relationships/image" Target="../media/image206.png"/><Relationship Id="rId4" Type="http://schemas.openxmlformats.org/officeDocument/2006/relationships/slideLayout" Target="../slideLayouts/slideLayout2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207.jpeg"/><Relationship Id="rId2" Type="http://schemas.openxmlformats.org/officeDocument/2006/relationships/slideLayout" Target="../slideLayouts/slideLayout2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208.png"/><Relationship Id="rId2" Type="http://schemas.openxmlformats.org/officeDocument/2006/relationships/image" Target="../media/image209.png"/><Relationship Id="rId3" Type="http://schemas.openxmlformats.org/officeDocument/2006/relationships/image" Target="../media/image210.png"/><Relationship Id="rId4" Type="http://schemas.openxmlformats.org/officeDocument/2006/relationships/slideLayout" Target="../slideLayouts/slideLayout2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11.png"/><Relationship Id="rId2" Type="http://schemas.openxmlformats.org/officeDocument/2006/relationships/image" Target="../media/image212.png"/><Relationship Id="rId3" Type="http://schemas.openxmlformats.org/officeDocument/2006/relationships/slideLayout" Target="../slideLayouts/slideLayout2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2" Type="http://schemas.openxmlformats.org/officeDocument/2006/relationships/slideLayout" Target="../slideLayouts/slideLayout2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13.png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slideLayout" Target="../slideLayouts/slideLayout2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216.png"/><Relationship Id="rId2" Type="http://schemas.openxmlformats.org/officeDocument/2006/relationships/slideLayout" Target="../slideLayouts/slideLayout2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217.png"/><Relationship Id="rId2" Type="http://schemas.openxmlformats.org/officeDocument/2006/relationships/image" Target="../media/image218.png"/><Relationship Id="rId3" Type="http://schemas.openxmlformats.org/officeDocument/2006/relationships/image" Target="../media/image219.png"/><Relationship Id="rId4" Type="http://schemas.openxmlformats.org/officeDocument/2006/relationships/slideLayout" Target="../slideLayouts/slideLayout2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21.png"/><Relationship Id="rId3" Type="http://schemas.openxmlformats.org/officeDocument/2006/relationships/image" Target="../media/image222.png"/><Relationship Id="rId4" Type="http://schemas.openxmlformats.org/officeDocument/2006/relationships/slideLayout" Target="../slideLayouts/slideLayout2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223.png"/><Relationship Id="rId2" Type="http://schemas.openxmlformats.org/officeDocument/2006/relationships/image" Target="../media/image224.png"/><Relationship Id="rId3" Type="http://schemas.openxmlformats.org/officeDocument/2006/relationships/slideLayout" Target="../slideLayouts/slideLayout21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225.png"/><Relationship Id="rId2" Type="http://schemas.openxmlformats.org/officeDocument/2006/relationships/slideLayout" Target="../slideLayouts/slideLayout21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226.png"/><Relationship Id="rId2" Type="http://schemas.openxmlformats.org/officeDocument/2006/relationships/image" Target="../media/image227.png"/><Relationship Id="rId3" Type="http://schemas.openxmlformats.org/officeDocument/2006/relationships/image" Target="../media/image228.png"/><Relationship Id="rId4" Type="http://schemas.openxmlformats.org/officeDocument/2006/relationships/slideLayout" Target="../slideLayouts/slideLayout21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229.png"/><Relationship Id="rId2" Type="http://schemas.openxmlformats.org/officeDocument/2006/relationships/image" Target="../media/image230.png"/><Relationship Id="rId3" Type="http://schemas.openxmlformats.org/officeDocument/2006/relationships/image" Target="../media/image231.png"/><Relationship Id="rId4" Type="http://schemas.openxmlformats.org/officeDocument/2006/relationships/slideLayout" Target="../slideLayouts/slideLayout2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slideLayout" Target="../slideLayouts/slideLayout2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232.png"/><Relationship Id="rId2" Type="http://schemas.openxmlformats.org/officeDocument/2006/relationships/image" Target="../media/image233.png"/><Relationship Id="rId3" Type="http://schemas.openxmlformats.org/officeDocument/2006/relationships/image" Target="../media/image234.png"/><Relationship Id="rId4" Type="http://schemas.openxmlformats.org/officeDocument/2006/relationships/slideLayout" Target="../slideLayouts/slideLayout2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235.png"/><Relationship Id="rId2" Type="http://schemas.openxmlformats.org/officeDocument/2006/relationships/image" Target="../media/image236.png"/><Relationship Id="rId3" Type="http://schemas.openxmlformats.org/officeDocument/2006/relationships/image" Target="../media/image237.png"/><Relationship Id="rId4" Type="http://schemas.openxmlformats.org/officeDocument/2006/relationships/slideLayout" Target="../slideLayouts/slideLayout2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238.png"/><Relationship Id="rId2" Type="http://schemas.openxmlformats.org/officeDocument/2006/relationships/image" Target="../media/image239.png"/><Relationship Id="rId3" Type="http://schemas.openxmlformats.org/officeDocument/2006/relationships/image" Target="../media/image240.png"/><Relationship Id="rId4" Type="http://schemas.openxmlformats.org/officeDocument/2006/relationships/slideLayout" Target="../slideLayouts/slideLayout2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241.png"/><Relationship Id="rId2" Type="http://schemas.openxmlformats.org/officeDocument/2006/relationships/image" Target="../media/image242.png"/><Relationship Id="rId3" Type="http://schemas.openxmlformats.org/officeDocument/2006/relationships/image" Target="../media/image243.png"/><Relationship Id="rId4" Type="http://schemas.openxmlformats.org/officeDocument/2006/relationships/slideLayout" Target="../slideLayouts/slideLayout21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244.png"/><Relationship Id="rId2" Type="http://schemas.openxmlformats.org/officeDocument/2006/relationships/image" Target="../media/image245.png"/><Relationship Id="rId3" Type="http://schemas.openxmlformats.org/officeDocument/2006/relationships/image" Target="../media/image246.png"/><Relationship Id="rId4" Type="http://schemas.openxmlformats.org/officeDocument/2006/relationships/slideLayout" Target="../slideLayouts/slideLayout21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247.png"/><Relationship Id="rId2" Type="http://schemas.openxmlformats.org/officeDocument/2006/relationships/slideLayout" Target="../slideLayouts/slideLayout21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248.png"/><Relationship Id="rId2" Type="http://schemas.openxmlformats.org/officeDocument/2006/relationships/image" Target="../media/image249.png"/><Relationship Id="rId3" Type="http://schemas.openxmlformats.org/officeDocument/2006/relationships/image" Target="../media/image250.png"/><Relationship Id="rId4" Type="http://schemas.openxmlformats.org/officeDocument/2006/relationships/slideLayout" Target="../slideLayouts/slideLayout21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251.png"/><Relationship Id="rId2" Type="http://schemas.openxmlformats.org/officeDocument/2006/relationships/image" Target="../media/image252.png"/><Relationship Id="rId3" Type="http://schemas.openxmlformats.org/officeDocument/2006/relationships/image" Target="../media/image253.png"/><Relationship Id="rId4" Type="http://schemas.openxmlformats.org/officeDocument/2006/relationships/slideLayout" Target="../slideLayouts/slideLayout2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254.png"/><Relationship Id="rId2" Type="http://schemas.openxmlformats.org/officeDocument/2006/relationships/image" Target="../media/image255.png"/><Relationship Id="rId3" Type="http://schemas.openxmlformats.org/officeDocument/2006/relationships/image" Target="../media/image256.png"/><Relationship Id="rId4" Type="http://schemas.openxmlformats.org/officeDocument/2006/relationships/slideLayout" Target="../slideLayouts/slideLayout21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257.png"/><Relationship Id="rId2" Type="http://schemas.openxmlformats.org/officeDocument/2006/relationships/slideLayout" Target="../slideLayouts/slideLayout2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258.png"/><Relationship Id="rId2" Type="http://schemas.openxmlformats.org/officeDocument/2006/relationships/image" Target="../media/image259.png"/><Relationship Id="rId3" Type="http://schemas.openxmlformats.org/officeDocument/2006/relationships/slideLayout" Target="../slideLayouts/slideLayout21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260.png"/><Relationship Id="rId2" Type="http://schemas.openxmlformats.org/officeDocument/2006/relationships/image" Target="../media/image261.png"/><Relationship Id="rId3" Type="http://schemas.openxmlformats.org/officeDocument/2006/relationships/slideLayout" Target="../slideLayouts/slideLayout21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262.png"/><Relationship Id="rId2" Type="http://schemas.openxmlformats.org/officeDocument/2006/relationships/image" Target="../media/image263.png"/><Relationship Id="rId3" Type="http://schemas.openxmlformats.org/officeDocument/2006/relationships/slideLayout" Target="../slideLayouts/slideLayout21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264.png"/><Relationship Id="rId2" Type="http://schemas.openxmlformats.org/officeDocument/2006/relationships/slideLayout" Target="../slideLayouts/slideLayout21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265.png"/><Relationship Id="rId2" Type="http://schemas.openxmlformats.org/officeDocument/2006/relationships/image" Target="../media/image266.png"/><Relationship Id="rId3" Type="http://schemas.openxmlformats.org/officeDocument/2006/relationships/slideLayout" Target="../slideLayouts/slideLayout21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267.png"/><Relationship Id="rId2" Type="http://schemas.openxmlformats.org/officeDocument/2006/relationships/image" Target="../media/image268.png"/><Relationship Id="rId3" Type="http://schemas.openxmlformats.org/officeDocument/2006/relationships/slideLayout" Target="../slideLayouts/slideLayout2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slideLayout" Target="../slideLayouts/slideLayout21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269.png"/><Relationship Id="rId2" Type="http://schemas.openxmlformats.org/officeDocument/2006/relationships/image" Target="../media/image270.png"/><Relationship Id="rId3" Type="http://schemas.openxmlformats.org/officeDocument/2006/relationships/slideLayout" Target="../slideLayouts/slideLayout21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271.jpeg"/><Relationship Id="rId2" Type="http://schemas.openxmlformats.org/officeDocument/2006/relationships/image" Target="../media/image272.png"/><Relationship Id="rId3" Type="http://schemas.openxmlformats.org/officeDocument/2006/relationships/slideLayout" Target="../slideLayouts/slideLayout2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273.png"/><Relationship Id="rId2" Type="http://schemas.openxmlformats.org/officeDocument/2006/relationships/image" Target="../media/image274.png"/><Relationship Id="rId3" Type="http://schemas.openxmlformats.org/officeDocument/2006/relationships/slideLayout" Target="../slideLayouts/slideLayout21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275.png"/><Relationship Id="rId2" Type="http://schemas.openxmlformats.org/officeDocument/2006/relationships/image" Target="../media/image276.png"/><Relationship Id="rId3" Type="http://schemas.openxmlformats.org/officeDocument/2006/relationships/slideLayout" Target="../slideLayouts/slideLayout21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277.png"/><Relationship Id="rId2" Type="http://schemas.openxmlformats.org/officeDocument/2006/relationships/image" Target="../media/image278.png"/><Relationship Id="rId3" Type="http://schemas.openxmlformats.org/officeDocument/2006/relationships/slideLayout" Target="../slideLayouts/slideLayout21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279.png"/><Relationship Id="rId2" Type="http://schemas.openxmlformats.org/officeDocument/2006/relationships/image" Target="../media/image280.png"/><Relationship Id="rId3" Type="http://schemas.openxmlformats.org/officeDocument/2006/relationships/slideLayout" Target="../slideLayouts/slideLayout21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281.png"/><Relationship Id="rId2" Type="http://schemas.openxmlformats.org/officeDocument/2006/relationships/image" Target="../media/image282.png"/><Relationship Id="rId3" Type="http://schemas.openxmlformats.org/officeDocument/2006/relationships/image" Target="../media/image283.png"/><Relationship Id="rId4" Type="http://schemas.openxmlformats.org/officeDocument/2006/relationships/slideLayout" Target="../slideLayouts/slideLayout2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0" y="0"/>
            <a:ext cx="10080000" cy="7560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6" name="Ellipse 8" descr=""/>
          <p:cNvPicPr/>
          <p:nvPr/>
        </p:nvPicPr>
        <p:blipFill>
          <a:blip r:embed="rId1"/>
          <a:stretch/>
        </p:blipFill>
        <p:spPr>
          <a:xfrm>
            <a:off x="2200320" y="1023840"/>
            <a:ext cx="5413320" cy="5456160"/>
          </a:xfrm>
          <a:prstGeom prst="rect">
            <a:avLst/>
          </a:prstGeom>
          <a:ln>
            <a:noFill/>
          </a:ln>
        </p:spPr>
      </p:pic>
      <p:sp>
        <p:nvSpPr>
          <p:cNvPr id="187" name="CustomShape 2"/>
          <p:cNvSpPr/>
          <p:nvPr/>
        </p:nvSpPr>
        <p:spPr>
          <a:xfrm>
            <a:off x="3295800" y="1790640"/>
            <a:ext cx="3563640" cy="3614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8" name="Ellipse 9" descr=""/>
          <p:cNvPicPr/>
          <p:nvPr/>
        </p:nvPicPr>
        <p:blipFill>
          <a:blip r:embed="rId2"/>
          <a:stretch/>
        </p:blipFill>
        <p:spPr>
          <a:xfrm>
            <a:off x="2378160" y="1206360"/>
            <a:ext cx="5052960" cy="5091120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3422520" y="1917720"/>
            <a:ext cx="3310200" cy="336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0" name="Ellipse 12" descr=""/>
          <p:cNvPicPr/>
          <p:nvPr/>
        </p:nvPicPr>
        <p:blipFill>
          <a:blip r:embed="rId3"/>
          <a:stretch/>
        </p:blipFill>
        <p:spPr>
          <a:xfrm>
            <a:off x="2992320" y="1841400"/>
            <a:ext cx="3915000" cy="3741840"/>
          </a:xfrm>
          <a:prstGeom prst="rect">
            <a:avLst/>
          </a:prstGeom>
          <a:ln>
            <a:noFill/>
          </a:ln>
        </p:spPr>
      </p:pic>
      <p:sp>
        <p:nvSpPr>
          <p:cNvPr id="191" name="CustomShape 4"/>
          <p:cNvSpPr/>
          <p:nvPr/>
        </p:nvSpPr>
        <p:spPr>
          <a:xfrm rot="21429000">
            <a:off x="3854520" y="2426760"/>
            <a:ext cx="2448000" cy="2341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2" name="Ellipse 30" descr=""/>
          <p:cNvPicPr/>
          <p:nvPr/>
        </p:nvPicPr>
        <p:blipFill>
          <a:blip r:embed="rId4"/>
          <a:stretch/>
        </p:blipFill>
        <p:spPr>
          <a:xfrm>
            <a:off x="3176640" y="2011320"/>
            <a:ext cx="3541680" cy="3444840"/>
          </a:xfrm>
          <a:prstGeom prst="rect">
            <a:avLst/>
          </a:prstGeom>
          <a:ln>
            <a:noFill/>
          </a:ln>
        </p:spPr>
      </p:pic>
      <p:sp>
        <p:nvSpPr>
          <p:cNvPr id="193" name="CustomShape 5"/>
          <p:cNvSpPr/>
          <p:nvPr/>
        </p:nvSpPr>
        <p:spPr>
          <a:xfrm rot="21429000">
            <a:off x="3981240" y="2545920"/>
            <a:ext cx="2192040" cy="213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4" name="Étoile à 4 branches 16" descr=""/>
          <p:cNvPicPr/>
          <p:nvPr/>
        </p:nvPicPr>
        <p:blipFill>
          <a:blip r:embed="rId5"/>
          <a:stretch/>
        </p:blipFill>
        <p:spPr>
          <a:xfrm>
            <a:off x="3170160" y="1706400"/>
            <a:ext cx="3925800" cy="3687840"/>
          </a:xfrm>
          <a:prstGeom prst="rect">
            <a:avLst/>
          </a:prstGeom>
          <a:ln>
            <a:noFill/>
          </a:ln>
        </p:spPr>
      </p:pic>
      <p:sp>
        <p:nvSpPr>
          <p:cNvPr id="195" name="CustomShape 6"/>
          <p:cNvSpPr/>
          <p:nvPr/>
        </p:nvSpPr>
        <p:spPr>
          <a:xfrm>
            <a:off x="5083200" y="3505320"/>
            <a:ext cx="98280" cy="9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6" name="Étoile à 4 branches 17" descr=""/>
          <p:cNvPicPr/>
          <p:nvPr/>
        </p:nvPicPr>
        <p:blipFill>
          <a:blip r:embed="rId6"/>
          <a:stretch/>
        </p:blipFill>
        <p:spPr>
          <a:xfrm>
            <a:off x="3346560" y="1878120"/>
            <a:ext cx="3566880" cy="3352680"/>
          </a:xfrm>
          <a:prstGeom prst="rect">
            <a:avLst/>
          </a:prstGeom>
          <a:ln>
            <a:noFill/>
          </a:ln>
        </p:spPr>
      </p:pic>
      <p:sp>
        <p:nvSpPr>
          <p:cNvPr id="197" name="CustomShape 7"/>
          <p:cNvSpPr/>
          <p:nvPr/>
        </p:nvSpPr>
        <p:spPr>
          <a:xfrm rot="1522200">
            <a:off x="5083200" y="3504960"/>
            <a:ext cx="98280" cy="9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8" name="Étoile à 4 branches 18" descr=""/>
          <p:cNvPicPr/>
          <p:nvPr/>
        </p:nvPicPr>
        <p:blipFill>
          <a:blip r:embed="rId7"/>
          <a:stretch/>
        </p:blipFill>
        <p:spPr>
          <a:xfrm>
            <a:off x="3718080" y="2048040"/>
            <a:ext cx="2828880" cy="3011400"/>
          </a:xfrm>
          <a:prstGeom prst="rect">
            <a:avLst/>
          </a:prstGeom>
          <a:ln>
            <a:noFill/>
          </a:ln>
        </p:spPr>
      </p:pic>
      <p:sp>
        <p:nvSpPr>
          <p:cNvPr id="199" name="CustomShape 8"/>
          <p:cNvSpPr/>
          <p:nvPr/>
        </p:nvSpPr>
        <p:spPr>
          <a:xfrm rot="2975400">
            <a:off x="5081760" y="3505680"/>
            <a:ext cx="98640" cy="9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0" name="Étoile à 4 branches 19" descr=""/>
          <p:cNvPicPr/>
          <p:nvPr/>
        </p:nvPicPr>
        <p:blipFill>
          <a:blip r:embed="rId8"/>
          <a:stretch/>
        </p:blipFill>
        <p:spPr>
          <a:xfrm>
            <a:off x="3376440" y="1743120"/>
            <a:ext cx="3511800" cy="3736800"/>
          </a:xfrm>
          <a:prstGeom prst="rect">
            <a:avLst/>
          </a:prstGeom>
          <a:ln>
            <a:noFill/>
          </a:ln>
        </p:spPr>
      </p:pic>
      <p:sp>
        <p:nvSpPr>
          <p:cNvPr id="201" name="CustomShape 9"/>
          <p:cNvSpPr/>
          <p:nvPr/>
        </p:nvSpPr>
        <p:spPr>
          <a:xfrm rot="4278000">
            <a:off x="5083560" y="3566880"/>
            <a:ext cx="98280" cy="9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10"/>
          <p:cNvSpPr/>
          <p:nvPr/>
        </p:nvSpPr>
        <p:spPr>
          <a:xfrm>
            <a:off x="5084640" y="2101680"/>
            <a:ext cx="1105200" cy="14749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11"/>
          <p:cNvSpPr/>
          <p:nvPr/>
        </p:nvSpPr>
        <p:spPr>
          <a:xfrm rot="20157000">
            <a:off x="4743360" y="2047680"/>
            <a:ext cx="1212840" cy="131904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12"/>
          <p:cNvSpPr/>
          <p:nvPr/>
        </p:nvSpPr>
        <p:spPr>
          <a:xfrm rot="1252800">
            <a:off x="5281200" y="2446200"/>
            <a:ext cx="1216080" cy="13687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13"/>
          <p:cNvSpPr/>
          <p:nvPr/>
        </p:nvSpPr>
        <p:spPr>
          <a:xfrm>
            <a:off x="4803840" y="1909800"/>
            <a:ext cx="315720" cy="1593720"/>
          </a:xfrm>
          <a:custGeom>
            <a:avLst/>
            <a:gdLst/>
            <a:ahLst/>
            <a:rect l="l" t="t" r="r" b="b"/>
            <a:pathLst>
              <a:path w="329380" h="1592825">
                <a:moveTo>
                  <a:pt x="280239" y="1592825"/>
                </a:moveTo>
                <a:cubicBezTo>
                  <a:pt x="303590" y="1493273"/>
                  <a:pt x="326942" y="1393722"/>
                  <a:pt x="309736" y="1283109"/>
                </a:cubicBezTo>
                <a:cubicBezTo>
                  <a:pt x="292530" y="1172496"/>
                  <a:pt x="181917" y="1020096"/>
                  <a:pt x="177001" y="929148"/>
                </a:cubicBezTo>
                <a:cubicBezTo>
                  <a:pt x="172085" y="838200"/>
                  <a:pt x="302362" y="823451"/>
                  <a:pt x="280239" y="737419"/>
                </a:cubicBezTo>
                <a:cubicBezTo>
                  <a:pt x="258116" y="651387"/>
                  <a:pt x="54097" y="506361"/>
                  <a:pt x="44265" y="412954"/>
                </a:cubicBezTo>
                <a:cubicBezTo>
                  <a:pt x="34433" y="319547"/>
                  <a:pt x="228620" y="245806"/>
                  <a:pt x="221246" y="176980"/>
                </a:cubicBezTo>
                <a:cubicBezTo>
                  <a:pt x="213872" y="108154"/>
                  <a:pt x="-2438" y="46703"/>
                  <a:pt x="2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14"/>
          <p:cNvSpPr/>
          <p:nvPr/>
        </p:nvSpPr>
        <p:spPr>
          <a:xfrm>
            <a:off x="4154400" y="2176560"/>
            <a:ext cx="959040" cy="1311120"/>
          </a:xfrm>
          <a:custGeom>
            <a:avLst/>
            <a:gdLst/>
            <a:ahLst/>
            <a:rect l="l" t="t" r="r" b="b"/>
            <a:pathLst>
              <a:path w="958645" h="1312607">
                <a:moveTo>
                  <a:pt x="958645" y="1312607"/>
                </a:moveTo>
                <a:cubicBezTo>
                  <a:pt x="916858" y="1225345"/>
                  <a:pt x="875071" y="1138084"/>
                  <a:pt x="811161" y="1047136"/>
                </a:cubicBezTo>
                <a:cubicBezTo>
                  <a:pt x="747251" y="956188"/>
                  <a:pt x="609600" y="850491"/>
                  <a:pt x="575187" y="766917"/>
                </a:cubicBezTo>
                <a:cubicBezTo>
                  <a:pt x="540774" y="683343"/>
                  <a:pt x="644013" y="604685"/>
                  <a:pt x="604684" y="545691"/>
                </a:cubicBezTo>
                <a:cubicBezTo>
                  <a:pt x="565355" y="486697"/>
                  <a:pt x="368710" y="484239"/>
                  <a:pt x="339213" y="412955"/>
                </a:cubicBezTo>
                <a:cubicBezTo>
                  <a:pt x="309716" y="341671"/>
                  <a:pt x="484238" y="186814"/>
                  <a:pt x="427703" y="117988"/>
                </a:cubicBezTo>
                <a:cubicBezTo>
                  <a:pt x="371168" y="49162"/>
                  <a:pt x="103239" y="103239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15"/>
          <p:cNvSpPr/>
          <p:nvPr/>
        </p:nvSpPr>
        <p:spPr>
          <a:xfrm>
            <a:off x="3830760" y="2627280"/>
            <a:ext cx="1253880" cy="890640"/>
          </a:xfrm>
          <a:custGeom>
            <a:avLst/>
            <a:gdLst/>
            <a:ahLst/>
            <a:rect l="l" t="t" r="r" b="b"/>
            <a:pathLst>
              <a:path w="1253612" h="926691">
                <a:moveTo>
                  <a:pt x="1253612" y="891142"/>
                </a:moveTo>
                <a:cubicBezTo>
                  <a:pt x="1161435" y="790361"/>
                  <a:pt x="1069258" y="689580"/>
                  <a:pt x="988142" y="640419"/>
                </a:cubicBezTo>
                <a:cubicBezTo>
                  <a:pt x="907026" y="591258"/>
                  <a:pt x="808703" y="640419"/>
                  <a:pt x="766916" y="596174"/>
                </a:cubicBezTo>
                <a:cubicBezTo>
                  <a:pt x="725129" y="551929"/>
                  <a:pt x="811161" y="419193"/>
                  <a:pt x="737419" y="374948"/>
                </a:cubicBezTo>
                <a:cubicBezTo>
                  <a:pt x="663677" y="330703"/>
                  <a:pt x="380999" y="392155"/>
                  <a:pt x="324464" y="330703"/>
                </a:cubicBezTo>
                <a:cubicBezTo>
                  <a:pt x="267928" y="269251"/>
                  <a:pt x="452283" y="48025"/>
                  <a:pt x="398206" y="6238"/>
                </a:cubicBezTo>
                <a:cubicBezTo>
                  <a:pt x="344129" y="-35549"/>
                  <a:pt x="81116" y="148806"/>
                  <a:pt x="0" y="7998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16"/>
          <p:cNvSpPr/>
          <p:nvPr/>
        </p:nvSpPr>
        <p:spPr>
          <a:xfrm>
            <a:off x="3387600" y="3532320"/>
            <a:ext cx="1681200" cy="577800"/>
          </a:xfrm>
          <a:custGeom>
            <a:avLst/>
            <a:gdLst/>
            <a:ahLst/>
            <a:rect l="l" t="t" r="r" b="b"/>
            <a:pathLst>
              <a:path w="1703438" h="808703">
                <a:moveTo>
                  <a:pt x="1681316" y="0"/>
                </a:moveTo>
                <a:cubicBezTo>
                  <a:pt x="1591597" y="61452"/>
                  <a:pt x="1501878" y="122904"/>
                  <a:pt x="1430594" y="132736"/>
                </a:cubicBezTo>
                <a:cubicBezTo>
                  <a:pt x="1359310" y="142568"/>
                  <a:pt x="1315065" y="36872"/>
                  <a:pt x="1253613" y="58994"/>
                </a:cubicBezTo>
                <a:cubicBezTo>
                  <a:pt x="1192161" y="81117"/>
                  <a:pt x="1152832" y="253181"/>
                  <a:pt x="1061884" y="265471"/>
                </a:cubicBezTo>
                <a:cubicBezTo>
                  <a:pt x="970936" y="277761"/>
                  <a:pt x="803787" y="105697"/>
                  <a:pt x="707923" y="132736"/>
                </a:cubicBezTo>
                <a:cubicBezTo>
                  <a:pt x="612059" y="159775"/>
                  <a:pt x="594852" y="422787"/>
                  <a:pt x="486697" y="427703"/>
                </a:cubicBezTo>
                <a:cubicBezTo>
                  <a:pt x="378542" y="432619"/>
                  <a:pt x="140110" y="152400"/>
                  <a:pt x="58994" y="162232"/>
                </a:cubicBezTo>
                <a:cubicBezTo>
                  <a:pt x="-22122" y="172064"/>
                  <a:pt x="975852" y="808703"/>
                  <a:pt x="0" y="486697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CustomShape 17"/>
          <p:cNvSpPr/>
          <p:nvPr/>
        </p:nvSpPr>
        <p:spPr>
          <a:xfrm>
            <a:off x="3741840" y="3591000"/>
            <a:ext cx="1357200" cy="901800"/>
          </a:xfrm>
          <a:custGeom>
            <a:avLst/>
            <a:gdLst/>
            <a:ahLst/>
            <a:rect l="l" t="t" r="r" b="b"/>
            <a:pathLst>
              <a:path w="1356852" h="936522">
                <a:moveTo>
                  <a:pt x="1356852" y="0"/>
                </a:moveTo>
                <a:cubicBezTo>
                  <a:pt x="1254842" y="92177"/>
                  <a:pt x="1152833" y="184354"/>
                  <a:pt x="1076633" y="221225"/>
                </a:cubicBezTo>
                <a:cubicBezTo>
                  <a:pt x="1000433" y="258096"/>
                  <a:pt x="946355" y="191728"/>
                  <a:pt x="899652" y="221225"/>
                </a:cubicBezTo>
                <a:cubicBezTo>
                  <a:pt x="852949" y="250722"/>
                  <a:pt x="860323" y="361335"/>
                  <a:pt x="796413" y="398206"/>
                </a:cubicBezTo>
                <a:cubicBezTo>
                  <a:pt x="732503" y="435077"/>
                  <a:pt x="567813" y="403122"/>
                  <a:pt x="516194" y="442451"/>
                </a:cubicBezTo>
                <a:cubicBezTo>
                  <a:pt x="464575" y="481780"/>
                  <a:pt x="545690" y="612057"/>
                  <a:pt x="486697" y="634180"/>
                </a:cubicBezTo>
                <a:cubicBezTo>
                  <a:pt x="427704" y="656303"/>
                  <a:pt x="213852" y="533400"/>
                  <a:pt x="162233" y="575187"/>
                </a:cubicBezTo>
                <a:cubicBezTo>
                  <a:pt x="110614" y="616974"/>
                  <a:pt x="204020" y="833284"/>
                  <a:pt x="176981" y="884903"/>
                </a:cubicBezTo>
                <a:cubicBezTo>
                  <a:pt x="149942" y="936522"/>
                  <a:pt x="66368" y="843116"/>
                  <a:pt x="0" y="88490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18"/>
          <p:cNvSpPr/>
          <p:nvPr/>
        </p:nvSpPr>
        <p:spPr>
          <a:xfrm>
            <a:off x="3551400" y="2971800"/>
            <a:ext cx="1371600" cy="546120"/>
          </a:xfrm>
          <a:custGeom>
            <a:avLst/>
            <a:gdLst/>
            <a:ahLst/>
            <a:rect l="l" t="t" r="r" b="b"/>
            <a:pathLst>
              <a:path w="1371600" h="572729">
                <a:moveTo>
                  <a:pt x="1371600" y="545691"/>
                </a:moveTo>
                <a:cubicBezTo>
                  <a:pt x="1241323" y="465803"/>
                  <a:pt x="1111046" y="385916"/>
                  <a:pt x="1002891" y="383458"/>
                </a:cubicBezTo>
                <a:cubicBezTo>
                  <a:pt x="894736" y="381000"/>
                  <a:pt x="801329" y="572729"/>
                  <a:pt x="722671" y="530942"/>
                </a:cubicBezTo>
                <a:cubicBezTo>
                  <a:pt x="644013" y="489155"/>
                  <a:pt x="619432" y="137652"/>
                  <a:pt x="530942" y="132736"/>
                </a:cubicBezTo>
                <a:cubicBezTo>
                  <a:pt x="442452" y="127820"/>
                  <a:pt x="280219" y="523569"/>
                  <a:pt x="191729" y="501446"/>
                </a:cubicBezTo>
                <a:cubicBezTo>
                  <a:pt x="103239" y="479323"/>
                  <a:pt x="560439" y="518652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19"/>
          <p:cNvSpPr/>
          <p:nvPr/>
        </p:nvSpPr>
        <p:spPr>
          <a:xfrm>
            <a:off x="4346640" y="3635280"/>
            <a:ext cx="649080" cy="1209600"/>
          </a:xfrm>
          <a:custGeom>
            <a:avLst/>
            <a:gdLst/>
            <a:ahLst/>
            <a:rect l="l" t="t" r="r" b="b"/>
            <a:pathLst>
              <a:path w="683341" h="1209368">
                <a:moveTo>
                  <a:pt x="648733" y="0"/>
                </a:moveTo>
                <a:cubicBezTo>
                  <a:pt x="631526" y="90948"/>
                  <a:pt x="614320" y="181897"/>
                  <a:pt x="574991" y="235974"/>
                </a:cubicBezTo>
                <a:cubicBezTo>
                  <a:pt x="535662" y="290051"/>
                  <a:pt x="427507" y="282677"/>
                  <a:pt x="412759" y="324464"/>
                </a:cubicBezTo>
                <a:cubicBezTo>
                  <a:pt x="398011" y="366251"/>
                  <a:pt x="518456" y="449826"/>
                  <a:pt x="486501" y="486697"/>
                </a:cubicBezTo>
                <a:cubicBezTo>
                  <a:pt x="454546" y="523568"/>
                  <a:pt x="243153" y="489155"/>
                  <a:pt x="221030" y="545690"/>
                </a:cubicBezTo>
                <a:cubicBezTo>
                  <a:pt x="198907" y="602225"/>
                  <a:pt x="388178" y="786580"/>
                  <a:pt x="353765" y="825909"/>
                </a:cubicBezTo>
                <a:cubicBezTo>
                  <a:pt x="319352" y="865238"/>
                  <a:pt x="63714" y="717754"/>
                  <a:pt x="14553" y="781664"/>
                </a:cubicBezTo>
                <a:cubicBezTo>
                  <a:pt x="-34608" y="845574"/>
                  <a:pt x="56340" y="1118420"/>
                  <a:pt x="58798" y="1209368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20"/>
          <p:cNvSpPr/>
          <p:nvPr/>
        </p:nvSpPr>
        <p:spPr>
          <a:xfrm>
            <a:off x="5099040" y="3205080"/>
            <a:ext cx="1932120" cy="385920"/>
          </a:xfrm>
          <a:custGeom>
            <a:avLst/>
            <a:gdLst/>
            <a:ahLst/>
            <a:rect l="l" t="t" r="r" b="b"/>
            <a:pathLst>
              <a:path w="1932039" h="412955">
                <a:moveTo>
                  <a:pt x="0" y="386236"/>
                </a:moveTo>
                <a:cubicBezTo>
                  <a:pt x="258096" y="359197"/>
                  <a:pt x="516193" y="332158"/>
                  <a:pt x="619432" y="312494"/>
                </a:cubicBezTo>
                <a:cubicBezTo>
                  <a:pt x="722671" y="292830"/>
                  <a:pt x="565355" y="268249"/>
                  <a:pt x="619432" y="268249"/>
                </a:cubicBezTo>
                <a:cubicBezTo>
                  <a:pt x="673509" y="268249"/>
                  <a:pt x="855407" y="334617"/>
                  <a:pt x="943897" y="312494"/>
                </a:cubicBezTo>
                <a:cubicBezTo>
                  <a:pt x="1032387" y="290371"/>
                  <a:pt x="1059426" y="135513"/>
                  <a:pt x="1150374" y="135513"/>
                </a:cubicBezTo>
                <a:cubicBezTo>
                  <a:pt x="1241322" y="135513"/>
                  <a:pt x="1391264" y="334616"/>
                  <a:pt x="1489587" y="312494"/>
                </a:cubicBezTo>
                <a:cubicBezTo>
                  <a:pt x="1587910" y="290371"/>
                  <a:pt x="1666568" y="32275"/>
                  <a:pt x="1740310" y="2778"/>
                </a:cubicBezTo>
                <a:cubicBezTo>
                  <a:pt x="1814052" y="-26719"/>
                  <a:pt x="1863213" y="189590"/>
                  <a:pt x="1932039" y="1355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21"/>
          <p:cNvSpPr/>
          <p:nvPr/>
        </p:nvSpPr>
        <p:spPr>
          <a:xfrm>
            <a:off x="4788000" y="3665520"/>
            <a:ext cx="345960" cy="1430280"/>
          </a:xfrm>
          <a:custGeom>
            <a:avLst/>
            <a:gdLst/>
            <a:ahLst/>
            <a:rect l="l" t="t" r="r" b="b"/>
            <a:pathLst>
              <a:path w="393291" h="1430593">
                <a:moveTo>
                  <a:pt x="281098" y="0"/>
                </a:moveTo>
                <a:cubicBezTo>
                  <a:pt x="293388" y="30725"/>
                  <a:pt x="305678" y="61451"/>
                  <a:pt x="295846" y="132735"/>
                </a:cubicBezTo>
                <a:cubicBezTo>
                  <a:pt x="286014" y="204019"/>
                  <a:pt x="214731" y="329380"/>
                  <a:pt x="222105" y="427703"/>
                </a:cubicBezTo>
                <a:cubicBezTo>
                  <a:pt x="229479" y="526026"/>
                  <a:pt x="376963" y="639097"/>
                  <a:pt x="340092" y="722671"/>
                </a:cubicBezTo>
                <a:cubicBezTo>
                  <a:pt x="303221" y="806245"/>
                  <a:pt x="18086" y="838200"/>
                  <a:pt x="879" y="929148"/>
                </a:cubicBezTo>
                <a:cubicBezTo>
                  <a:pt x="-16328" y="1020096"/>
                  <a:pt x="224563" y="1184787"/>
                  <a:pt x="236853" y="1268361"/>
                </a:cubicBezTo>
                <a:cubicBezTo>
                  <a:pt x="249143" y="1351935"/>
                  <a:pt x="35292" y="1371600"/>
                  <a:pt x="74621" y="143059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22"/>
          <p:cNvSpPr/>
          <p:nvPr/>
        </p:nvSpPr>
        <p:spPr>
          <a:xfrm>
            <a:off x="5143680" y="3576600"/>
            <a:ext cx="325080" cy="1716120"/>
          </a:xfrm>
          <a:custGeom>
            <a:avLst/>
            <a:gdLst/>
            <a:ahLst/>
            <a:rect l="l" t="t" r="r" b="b"/>
            <a:pathLst>
              <a:path w="334297" h="1742768">
                <a:moveTo>
                  <a:pt x="0" y="0"/>
                </a:moveTo>
                <a:cubicBezTo>
                  <a:pt x="38100" y="175751"/>
                  <a:pt x="76200" y="351503"/>
                  <a:pt x="88490" y="457200"/>
                </a:cubicBezTo>
                <a:cubicBezTo>
                  <a:pt x="100780" y="562897"/>
                  <a:pt x="51619" y="553065"/>
                  <a:pt x="73742" y="634181"/>
                </a:cubicBezTo>
                <a:cubicBezTo>
                  <a:pt x="95865" y="715297"/>
                  <a:pt x="211394" y="865239"/>
                  <a:pt x="221226" y="943897"/>
                </a:cubicBezTo>
                <a:cubicBezTo>
                  <a:pt x="231058" y="1022555"/>
                  <a:pt x="115530" y="1037303"/>
                  <a:pt x="132736" y="1106129"/>
                </a:cubicBezTo>
                <a:cubicBezTo>
                  <a:pt x="149943" y="1174955"/>
                  <a:pt x="314633" y="1280652"/>
                  <a:pt x="324465" y="1356852"/>
                </a:cubicBezTo>
                <a:cubicBezTo>
                  <a:pt x="334297" y="1433052"/>
                  <a:pt x="191729" y="1504336"/>
                  <a:pt x="191729" y="1563329"/>
                </a:cubicBezTo>
                <a:cubicBezTo>
                  <a:pt x="191729" y="1622322"/>
                  <a:pt x="272846" y="1742768"/>
                  <a:pt x="324465" y="17108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23"/>
          <p:cNvSpPr/>
          <p:nvPr/>
        </p:nvSpPr>
        <p:spPr>
          <a:xfrm>
            <a:off x="5187960" y="3621240"/>
            <a:ext cx="958680" cy="1282680"/>
          </a:xfrm>
          <a:custGeom>
            <a:avLst/>
            <a:gdLst/>
            <a:ahLst/>
            <a:rect l="l" t="t" r="r" b="b"/>
            <a:pathLst>
              <a:path w="958645" h="1283110">
                <a:moveTo>
                  <a:pt x="0" y="0"/>
                </a:moveTo>
                <a:cubicBezTo>
                  <a:pt x="111842" y="143796"/>
                  <a:pt x="223684" y="287593"/>
                  <a:pt x="265471" y="383458"/>
                </a:cubicBezTo>
                <a:cubicBezTo>
                  <a:pt x="307258" y="479323"/>
                  <a:pt x="208936" y="491614"/>
                  <a:pt x="250723" y="575188"/>
                </a:cubicBezTo>
                <a:cubicBezTo>
                  <a:pt x="292510" y="658762"/>
                  <a:pt x="479323" y="796414"/>
                  <a:pt x="516194" y="884904"/>
                </a:cubicBezTo>
                <a:cubicBezTo>
                  <a:pt x="553065" y="973394"/>
                  <a:pt x="398207" y="1039761"/>
                  <a:pt x="471949" y="1106129"/>
                </a:cubicBezTo>
                <a:cubicBezTo>
                  <a:pt x="545691" y="1172497"/>
                  <a:pt x="897194" y="1206910"/>
                  <a:pt x="958645" y="128311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24"/>
          <p:cNvSpPr/>
          <p:nvPr/>
        </p:nvSpPr>
        <p:spPr>
          <a:xfrm>
            <a:off x="5143680" y="3591000"/>
            <a:ext cx="1577880" cy="1158840"/>
          </a:xfrm>
          <a:custGeom>
            <a:avLst/>
            <a:gdLst/>
            <a:ahLst/>
            <a:rect l="l" t="t" r="r" b="b"/>
            <a:pathLst>
              <a:path w="1578077" h="1204451">
                <a:moveTo>
                  <a:pt x="0" y="0"/>
                </a:moveTo>
                <a:cubicBezTo>
                  <a:pt x="122903" y="44245"/>
                  <a:pt x="245807" y="88490"/>
                  <a:pt x="294968" y="132735"/>
                </a:cubicBezTo>
                <a:cubicBezTo>
                  <a:pt x="344129" y="176980"/>
                  <a:pt x="248265" y="231058"/>
                  <a:pt x="294968" y="265471"/>
                </a:cubicBezTo>
                <a:cubicBezTo>
                  <a:pt x="341671" y="299884"/>
                  <a:pt x="508819" y="258097"/>
                  <a:pt x="575187" y="339213"/>
                </a:cubicBezTo>
                <a:cubicBezTo>
                  <a:pt x="641555" y="420329"/>
                  <a:pt x="616974" y="712838"/>
                  <a:pt x="693174" y="752167"/>
                </a:cubicBezTo>
                <a:cubicBezTo>
                  <a:pt x="769374" y="791496"/>
                  <a:pt x="966019" y="511277"/>
                  <a:pt x="1032387" y="575187"/>
                </a:cubicBezTo>
                <a:cubicBezTo>
                  <a:pt x="1098755" y="639097"/>
                  <a:pt x="1000433" y="1066799"/>
                  <a:pt x="1091381" y="1135625"/>
                </a:cubicBezTo>
                <a:cubicBezTo>
                  <a:pt x="1182329" y="1204451"/>
                  <a:pt x="1472380" y="1098755"/>
                  <a:pt x="1578077" y="988142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25"/>
          <p:cNvSpPr/>
          <p:nvPr/>
        </p:nvSpPr>
        <p:spPr>
          <a:xfrm>
            <a:off x="5187960" y="3591000"/>
            <a:ext cx="1765440" cy="611280"/>
          </a:xfrm>
          <a:custGeom>
            <a:avLst/>
            <a:gdLst/>
            <a:ahLst/>
            <a:rect l="l" t="t" r="r" b="b"/>
            <a:pathLst>
              <a:path w="1826342" h="656302">
                <a:moveTo>
                  <a:pt x="0" y="0"/>
                </a:moveTo>
                <a:cubicBezTo>
                  <a:pt x="210165" y="2457"/>
                  <a:pt x="420330" y="4915"/>
                  <a:pt x="516194" y="29496"/>
                </a:cubicBezTo>
                <a:cubicBezTo>
                  <a:pt x="612058" y="54077"/>
                  <a:pt x="513736" y="137652"/>
                  <a:pt x="575187" y="147484"/>
                </a:cubicBezTo>
                <a:cubicBezTo>
                  <a:pt x="636638" y="157316"/>
                  <a:pt x="806245" y="51619"/>
                  <a:pt x="884903" y="88490"/>
                </a:cubicBezTo>
                <a:cubicBezTo>
                  <a:pt x="963561" y="125361"/>
                  <a:pt x="951271" y="363793"/>
                  <a:pt x="1047136" y="368709"/>
                </a:cubicBezTo>
                <a:cubicBezTo>
                  <a:pt x="1143001" y="373625"/>
                  <a:pt x="1386349" y="86032"/>
                  <a:pt x="1460091" y="117987"/>
                </a:cubicBezTo>
                <a:cubicBezTo>
                  <a:pt x="1533833" y="149942"/>
                  <a:pt x="1440426" y="498987"/>
                  <a:pt x="1489587" y="560438"/>
                </a:cubicBezTo>
                <a:cubicBezTo>
                  <a:pt x="1538748" y="621890"/>
                  <a:pt x="1826342" y="656302"/>
                  <a:pt x="1755058" y="486696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8" name="Rectangle 61" descr=""/>
          <p:cNvPicPr/>
          <p:nvPr/>
        </p:nvPicPr>
        <p:blipFill>
          <a:blip r:embed="rId9"/>
          <a:stretch/>
        </p:blipFill>
        <p:spPr>
          <a:xfrm>
            <a:off x="3213000" y="1274760"/>
            <a:ext cx="3900600" cy="1962000"/>
          </a:xfrm>
          <a:prstGeom prst="rect">
            <a:avLst/>
          </a:prstGeom>
          <a:ln>
            <a:noFill/>
          </a:ln>
        </p:spPr>
      </p:pic>
      <p:pic>
        <p:nvPicPr>
          <p:cNvPr id="219" name="Rectangle 63" descr=""/>
          <p:cNvPicPr/>
          <p:nvPr/>
        </p:nvPicPr>
        <p:blipFill>
          <a:blip r:embed="rId10"/>
          <a:stretch/>
        </p:blipFill>
        <p:spPr>
          <a:xfrm>
            <a:off x="3181320" y="3962520"/>
            <a:ext cx="3908520" cy="1962000"/>
          </a:xfrm>
          <a:prstGeom prst="rect">
            <a:avLst/>
          </a:prstGeom>
          <a:ln>
            <a:noFill/>
          </a:ln>
        </p:spPr>
      </p:pic>
      <p:pic>
        <p:nvPicPr>
          <p:cNvPr id="220" name="ZoneTexte 29" descr=""/>
          <p:cNvPicPr/>
          <p:nvPr/>
        </p:nvPicPr>
        <p:blipFill>
          <a:blip r:embed="rId11"/>
          <a:stretch/>
        </p:blipFill>
        <p:spPr>
          <a:xfrm>
            <a:off x="2773440" y="2408400"/>
            <a:ext cx="4827600" cy="2608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2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str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nodeType="withEffect" fill="hold" presetClass="entr" presetID="45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2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2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str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2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45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2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2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str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2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nodeType="withEffect" fill="hold" presetClass="entr" presetID="45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2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str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21" presetSubtype="1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7" dur="2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21" presetSubtype="1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0" dur="2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21" presetSubtype="1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3" dur="2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nodeType="withEffect" fill="hold" presetClass="entr" presetID="21" presetSubtype="1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36" dur="2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3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4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4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48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5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54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5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6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63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66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6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72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7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7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8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nodeType="withEffect" fill="hold" presetClass="entr" presetID="16" presetSubtype="4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Horizontal)" transition="in">
                                      <p:cBhvr additive="repl">
                                        <p:cTn id="84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22" presetSubtype="8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7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nodeType="withEffect" fill="hold" presetClass="entr" presetID="22" presetSubtype="2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out">
                                      <p:cBhvr additive="repl">
                                        <p:cTn id="90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53" presetSubtype="16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5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couvrant systématiquement vos casseroles vous économisez en une année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1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602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Entre 13 € et 30 €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4" name="TextShape 4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Entre 50 € et 100 €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5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Entre 8 € et 13 €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6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7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8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9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0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1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2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3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4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5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6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7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8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9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0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1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2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3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4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5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2" dur="indefinite" restart="never" nodeType="tmRoot">
          <p:childTnLst>
            <p:seq>
              <p:cTn id="153" nodeType="mainSeq">
                <p:childTnLst>
                  <p:par>
                    <p:cTn id="154" fill="freeze">
                      <p:stCondLst>
                        <p:cond delay="0"/>
                      </p:stCondLst>
                      <p:childTnLst>
                        <p:par>
                          <p:cTn id="155" fill="freeze">
                            <p:stCondLst>
                              <p:cond delay="0"/>
                            </p:stCondLst>
                            <p:childTnLst>
                              <p:par>
                                <p:cTn id="156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Avec un pommeau classique, à partir de combien de temps la consommation d'une douche est équivalente à un bain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58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3159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0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10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1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15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2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5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3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4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5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6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7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8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9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0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1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2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3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4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5" name="CustomShape 18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6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7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8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9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0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1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2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83" name="Rectangle 11" descr=""/>
          <p:cNvPicPr/>
          <p:nvPr/>
        </p:nvPicPr>
        <p:blipFill>
          <a:blip r:embed="rId2"/>
          <a:stretch/>
        </p:blipFill>
        <p:spPr>
          <a:xfrm>
            <a:off x="259920" y="2152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3184" name="Rectangle 12" descr=""/>
          <p:cNvPicPr/>
          <p:nvPr/>
        </p:nvPicPr>
        <p:blipFill>
          <a:blip r:embed="rId3"/>
          <a:stretch/>
        </p:blipFill>
        <p:spPr>
          <a:xfrm>
            <a:off x="216360" y="12171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2" dur="indefinite" restart="never" nodeType="tmRoot">
          <p:childTnLst>
            <p:seq>
              <p:cTn id="793" nodeType="mainSeq">
                <p:childTnLst>
                  <p:par>
                    <p:cTn id="794" fill="freeze">
                      <p:stCondLst>
                        <p:cond delay="0"/>
                      </p:stCondLst>
                      <p:childTnLst>
                        <p:par>
                          <p:cTn id="795" fill="freeze">
                            <p:stCondLst>
                              <p:cond delay="0"/>
                            </p:stCondLst>
                            <p:childTnLst>
                              <p:par>
                                <p:cTn id="796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6" name="TextShape 2"/>
          <p:cNvSpPr txBox="1"/>
          <p:nvPr/>
        </p:nvSpPr>
        <p:spPr>
          <a:xfrm>
            <a:off x="2736360" y="109332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Consommation d’eau d’une douche ou d’un bain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7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188" name="CustomShape 4"/>
          <p:cNvSpPr/>
          <p:nvPr/>
        </p:nvSpPr>
        <p:spPr>
          <a:xfrm>
            <a:off x="0" y="2304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9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0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1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2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3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4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5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6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7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8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9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0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1" name="CustomShape 17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2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3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4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5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6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7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8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09" name="" descr=""/>
          <p:cNvPicPr/>
          <p:nvPr/>
        </p:nvPicPr>
        <p:blipFill>
          <a:blip r:embed="rId1"/>
          <a:stretch/>
        </p:blipFill>
        <p:spPr>
          <a:xfrm>
            <a:off x="1512000" y="2255040"/>
            <a:ext cx="7919640" cy="483660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couvrant systématiquement vos casseroles vous économisez en une année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7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628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9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Entre 13 € et 30 €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0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Entre 50 € et 100 €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1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Entre 8 € et 13 €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2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3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4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5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6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7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8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9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0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1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2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3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4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5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6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7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8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9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0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1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8" dur="indefinite" restart="never" nodeType="tmRoot">
          <p:childTnLst>
            <p:seq>
              <p:cTn id="159" nodeType="mainSeq">
                <p:childTnLst>
                  <p:par>
                    <p:cTn id="160" fill="freeze">
                      <p:stCondLst>
                        <p:cond delay="0"/>
                      </p:stCondLst>
                      <p:childTnLst>
                        <p:par>
                          <p:cTn id="161" fill="freeze">
                            <p:stCondLst>
                              <p:cond delay="0"/>
                            </p:stCondLst>
                            <p:childTnLst>
                              <p:par>
                                <p:cTn id="162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extShape 1"/>
          <p:cNvSpPr txBox="1"/>
          <p:nvPr/>
        </p:nvSpPr>
        <p:spPr>
          <a:xfrm>
            <a:off x="1224000" y="2556000"/>
            <a:ext cx="7704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Combien coûte en moyenne les veilles d’un logement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3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10 à 30 €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4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 à 50 €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5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 à 10 €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6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7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8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9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0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1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2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3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4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5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6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7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8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9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0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1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2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3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4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5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64" dur="indefinite" restart="never" nodeType="tmRoot">
          <p:childTnLst>
            <p:seq>
              <p:cTn id="16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66" nodeType="interactiveSeq" fill="freeze">
                <p:childTnLst>
                  <p:par>
                    <p:cTn id="167" fill="freeze">
                      <p:stCondLst/>
                      <p:childTnLst>
                        <p:par>
                          <p:cTn id="168" fill="freeze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freeze">
                      <p:stCondLst/>
                      <p:childTnLst>
                        <p:par>
                          <p:cTn id="172" fill="freeze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freeze">
                      <p:stCondLst/>
                      <p:childTnLst>
                        <p:par>
                          <p:cTn id="176" fill="freeze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Shape 1"/>
          <p:cNvSpPr txBox="1"/>
          <p:nvPr/>
        </p:nvSpPr>
        <p:spPr>
          <a:xfrm>
            <a:off x="1188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Combien coûte en moyenne les veilles d’un logement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7" name="Forme libre 111" descr=""/>
          <p:cNvPicPr/>
          <p:nvPr/>
        </p:nvPicPr>
        <p:blipFill>
          <a:blip r:embed="rId1"/>
          <a:stretch/>
        </p:blipFill>
        <p:spPr>
          <a:xfrm>
            <a:off x="30492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678" name="CustomShape 2"/>
          <p:cNvSpPr/>
          <p:nvPr/>
        </p:nvSpPr>
        <p:spPr>
          <a:xfrm>
            <a:off x="47628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10 à 30 €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0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 à 50 €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1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 à 10 €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2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3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4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5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6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7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9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0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1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2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3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4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5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6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7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8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9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0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1" name="Rectangle 11" descr=""/>
          <p:cNvPicPr/>
          <p:nvPr/>
        </p:nvPicPr>
        <p:blipFill>
          <a:blip r:embed="rId2"/>
          <a:stretch/>
        </p:blipFill>
        <p:spPr>
          <a:xfrm>
            <a:off x="260280" y="2170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702" name="Rectangle 12" descr=""/>
          <p:cNvPicPr/>
          <p:nvPr/>
        </p:nvPicPr>
        <p:blipFill>
          <a:blip r:embed="rId3"/>
          <a:stretch/>
        </p:blipFill>
        <p:spPr>
          <a:xfrm>
            <a:off x="216720" y="12189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703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9" dur="indefinite" restart="never" nodeType="tmRoot">
          <p:childTnLst>
            <p:seq>
              <p:cTn id="180" nodeType="mainSeq">
                <p:childTnLst>
                  <p:par>
                    <p:cTn id="181" fill="freeze">
                      <p:stCondLst>
                        <p:cond delay="0"/>
                      </p:stCondLst>
                      <p:childTnLst>
                        <p:par>
                          <p:cTn id="182" fill="freeze">
                            <p:stCondLst>
                              <p:cond delay="0"/>
                            </p:stCondLst>
                            <p:childTnLst>
                              <p:par>
                                <p:cTn id="183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Shape 1"/>
          <p:cNvSpPr txBox="1"/>
          <p:nvPr/>
        </p:nvSpPr>
        <p:spPr>
          <a:xfrm>
            <a:off x="1188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Combien coûte en moyenne les veilles d’un logement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5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706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10 à 30 €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8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 à 50 €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9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 à 10 €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0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1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2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3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4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5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6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7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8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9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0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1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2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3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4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5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6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7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8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9" name="Rectangle 11" descr=""/>
          <p:cNvPicPr/>
          <p:nvPr/>
        </p:nvPicPr>
        <p:blipFill>
          <a:blip r:embed="rId2"/>
          <a:stretch/>
        </p:blipFill>
        <p:spPr>
          <a:xfrm>
            <a:off x="260280" y="2170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730" name="Rectangle 12" descr=""/>
          <p:cNvPicPr/>
          <p:nvPr/>
        </p:nvPicPr>
        <p:blipFill>
          <a:blip r:embed="rId3"/>
          <a:stretch/>
        </p:blipFill>
        <p:spPr>
          <a:xfrm>
            <a:off x="216720" y="12189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731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85" dur="indefinite" restart="never" nodeType="tmRoot">
          <p:childTnLst>
            <p:seq>
              <p:cTn id="186" nodeType="mainSeq">
                <p:childTnLst>
                  <p:par>
                    <p:cTn id="187" fill="freeze">
                      <p:stCondLst>
                        <p:cond delay="0"/>
                      </p:stCondLst>
                      <p:childTnLst>
                        <p:par>
                          <p:cTn id="188" fill="freeze">
                            <p:stCondLst>
                              <p:cond delay="0"/>
                            </p:stCondLst>
                            <p:childTnLst>
                              <p:par>
                                <p:cTn id="189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extShape 1"/>
          <p:cNvSpPr txBox="1"/>
          <p:nvPr/>
        </p:nvSpPr>
        <p:spPr>
          <a:xfrm>
            <a:off x="1188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Combien coûte en moyenne les veilles d’un logement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3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734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10 à 30 €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6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 à 50 €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7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 à 10 €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8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9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0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1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2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3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4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5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6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7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8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9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0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1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2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3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4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5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6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7" name="Rectangle 11" descr=""/>
          <p:cNvPicPr/>
          <p:nvPr/>
        </p:nvPicPr>
        <p:blipFill>
          <a:blip r:embed="rId2"/>
          <a:stretch/>
        </p:blipFill>
        <p:spPr>
          <a:xfrm>
            <a:off x="260280" y="2170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758" name="Rectangle 12" descr=""/>
          <p:cNvPicPr/>
          <p:nvPr/>
        </p:nvPicPr>
        <p:blipFill>
          <a:blip r:embed="rId3"/>
          <a:stretch/>
        </p:blipFill>
        <p:spPr>
          <a:xfrm>
            <a:off x="216720" y="12189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759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1" dur="indefinite" restart="never" nodeType="tmRoot">
          <p:childTnLst>
            <p:seq>
              <p:cTn id="192" nodeType="mainSeq">
                <p:childTnLst>
                  <p:par>
                    <p:cTn id="193" fill="freeze">
                      <p:stCondLst>
                        <p:cond delay="0"/>
                      </p:stCondLst>
                      <p:childTnLst>
                        <p:par>
                          <p:cTn id="194" fill="freeze">
                            <p:stCondLst>
                              <p:cond delay="0"/>
                            </p:stCondLst>
                            <p:childTnLst>
                              <p:par>
                                <p:cTn id="195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TextShape 2"/>
          <p:cNvSpPr txBox="1"/>
          <p:nvPr/>
        </p:nvSpPr>
        <p:spPr>
          <a:xfrm>
            <a:off x="2736360" y="109332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Les veilles électriques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2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CustomShape 4"/>
          <p:cNvSpPr/>
          <p:nvPr/>
        </p:nvSpPr>
        <p:spPr>
          <a:xfrm>
            <a:off x="0" y="2304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764" name="" descr=""/>
          <p:cNvPicPr/>
          <p:nvPr/>
        </p:nvPicPr>
        <p:blipFill>
          <a:blip r:embed="rId1"/>
          <a:stretch/>
        </p:blipFill>
        <p:spPr>
          <a:xfrm>
            <a:off x="2304000" y="2158560"/>
            <a:ext cx="5184360" cy="5257440"/>
          </a:xfrm>
          <a:prstGeom prst="rect">
            <a:avLst/>
          </a:prstGeom>
          <a:ln>
            <a:noFill/>
          </a:ln>
        </p:spPr>
      </p:pic>
      <p:sp>
        <p:nvSpPr>
          <p:cNvPr id="765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6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7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8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9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0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1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2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3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4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5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6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7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8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9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0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1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2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3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4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TextShape 1"/>
          <p:cNvSpPr txBox="1"/>
          <p:nvPr/>
        </p:nvSpPr>
        <p:spPr>
          <a:xfrm>
            <a:off x="1188000" y="2556000"/>
            <a:ext cx="7704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Dans votre logement, par ou perd-on le plus de chaleur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6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Par les fenêtres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7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la toiture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8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les murs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9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0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1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2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3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4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5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6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7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8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9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0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1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2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3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4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5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6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7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8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7" dur="indefinite" restart="never" nodeType="tmRoot">
          <p:childTnLst>
            <p:seq>
              <p:cTn id="1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99" nodeType="interactiveSeq" fill="freeze">
                <p:childTnLst>
                  <p:par>
                    <p:cTn id="200" fill="freeze">
                      <p:stCondLst/>
                      <p:childTnLst>
                        <p:par>
                          <p:cTn id="201" fill="freeze">
                            <p:stCondLst>
                              <p:cond delay="0"/>
                            </p:stCondLst>
                            <p:childTnLst>
                              <p:par>
                                <p:cTn id="2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freeze">
                      <p:stCondLst/>
                      <p:childTnLst>
                        <p:par>
                          <p:cTn id="205" fill="freeze">
                            <p:stCondLst>
                              <p:cond delay="0"/>
                            </p:stCondLst>
                            <p:childTnLst>
                              <p:par>
                                <p:cTn id="2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freeze">
                      <p:stCondLst/>
                      <p:childTnLst>
                        <p:par>
                          <p:cTn id="209" fill="freeze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Dans votre logement, par ou perd-on le plus de chaleur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0" name="Forme libre 111" descr=""/>
          <p:cNvPicPr/>
          <p:nvPr/>
        </p:nvPicPr>
        <p:blipFill>
          <a:blip r:embed="rId1"/>
          <a:stretch/>
        </p:blipFill>
        <p:spPr>
          <a:xfrm>
            <a:off x="30492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811" name="CustomShape 2"/>
          <p:cNvSpPr/>
          <p:nvPr/>
        </p:nvSpPr>
        <p:spPr>
          <a:xfrm>
            <a:off x="47628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Par les fenêtres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3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la toiture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4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les murs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7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8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9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0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1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2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3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4" name="Rectangle 11" descr=""/>
          <p:cNvPicPr/>
          <p:nvPr/>
        </p:nvPicPr>
        <p:blipFill>
          <a:blip r:embed="rId2"/>
          <a:stretch/>
        </p:blipFill>
        <p:spPr>
          <a:xfrm>
            <a:off x="260280" y="21672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835" name="Rectangle 12" descr=""/>
          <p:cNvPicPr/>
          <p:nvPr/>
        </p:nvPicPr>
        <p:blipFill>
          <a:blip r:embed="rId3"/>
          <a:stretch/>
        </p:blipFill>
        <p:spPr>
          <a:xfrm>
            <a:off x="216720" y="121860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836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2" dur="indefinite" restart="never" nodeType="tmRoot">
          <p:childTnLst>
            <p:seq>
              <p:cTn id="213" nodeType="mainSeq">
                <p:childTnLst>
                  <p:par>
                    <p:cTn id="214" fill="freeze">
                      <p:stCondLst>
                        <p:cond delay="0"/>
                      </p:stCondLst>
                      <p:childTnLst>
                        <p:par>
                          <p:cTn id="215" fill="freeze">
                            <p:stCondLst>
                              <p:cond delay="0"/>
                            </p:stCondLst>
                            <p:childTnLst>
                              <p:par>
                                <p:cTn id="216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Dans votre logement, par ou perd-on le plus de chaleur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8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839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Par les fenêtres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1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la toiture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2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les murs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3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4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5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6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7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8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9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0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1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2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3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4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5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6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7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8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9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0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1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2" name="Rectangle 11" descr=""/>
          <p:cNvPicPr/>
          <p:nvPr/>
        </p:nvPicPr>
        <p:blipFill>
          <a:blip r:embed="rId2"/>
          <a:stretch/>
        </p:blipFill>
        <p:spPr>
          <a:xfrm>
            <a:off x="260280" y="21672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863" name="Rectangle 12" descr=""/>
          <p:cNvPicPr/>
          <p:nvPr/>
        </p:nvPicPr>
        <p:blipFill>
          <a:blip r:embed="rId3"/>
          <a:stretch/>
        </p:blipFill>
        <p:spPr>
          <a:xfrm>
            <a:off x="216720" y="121860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864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8" dur="indefinite" restart="never" nodeType="tmRoot">
          <p:childTnLst>
            <p:seq>
              <p:cTn id="219" nodeType="mainSeq">
                <p:childTnLst>
                  <p:par>
                    <p:cTn id="220" fill="freeze">
                      <p:stCondLst>
                        <p:cond delay="0"/>
                      </p:stCondLst>
                      <p:childTnLst>
                        <p:par>
                          <p:cTn id="221" fill="freeze">
                            <p:stCondLst>
                              <p:cond delay="0"/>
                            </p:stCondLst>
                            <p:childTnLst>
                              <p:par>
                                <p:cTn id="222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0" y="0"/>
            <a:ext cx="10080000" cy="7560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2" name="" descr=""/>
          <p:cNvPicPr/>
          <p:nvPr/>
        </p:nvPicPr>
        <p:blipFill>
          <a:blip r:embed="rId1"/>
          <a:srcRect l="0" t="40294" r="76063" b="36178"/>
          <a:stretch/>
        </p:blipFill>
        <p:spPr>
          <a:xfrm>
            <a:off x="3132000" y="576360"/>
            <a:ext cx="2345040" cy="1727640"/>
          </a:xfrm>
          <a:prstGeom prst="rect">
            <a:avLst/>
          </a:prstGeom>
          <a:ln>
            <a:noFill/>
          </a:ln>
        </p:spPr>
      </p:pic>
      <p:sp>
        <p:nvSpPr>
          <p:cNvPr id="223" name="TextShape 2"/>
          <p:cNvSpPr txBox="1"/>
          <p:nvPr/>
        </p:nvSpPr>
        <p:spPr>
          <a:xfrm>
            <a:off x="2988000" y="2418840"/>
            <a:ext cx="2664000" cy="82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Deux appels à un expert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TextShape 3"/>
          <p:cNvSpPr txBox="1"/>
          <p:nvPr/>
        </p:nvSpPr>
        <p:spPr>
          <a:xfrm>
            <a:off x="6984000" y="2423880"/>
            <a:ext cx="2664000" cy="45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Vote du public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5" name="Ellipse 13" descr=""/>
          <p:cNvPicPr/>
          <p:nvPr/>
        </p:nvPicPr>
        <p:blipFill>
          <a:blip r:embed="rId2"/>
          <a:stretch/>
        </p:blipFill>
        <p:spPr>
          <a:xfrm>
            <a:off x="-129960" y="316080"/>
            <a:ext cx="2545920" cy="2158560"/>
          </a:xfrm>
          <a:prstGeom prst="rect">
            <a:avLst/>
          </a:prstGeom>
          <a:ln>
            <a:noFill/>
          </a:ln>
        </p:spPr>
      </p:pic>
      <p:sp>
        <p:nvSpPr>
          <p:cNvPr id="226" name="CustomShape 4"/>
          <p:cNvSpPr/>
          <p:nvPr/>
        </p:nvSpPr>
        <p:spPr>
          <a:xfrm>
            <a:off x="678240" y="590040"/>
            <a:ext cx="1419840" cy="120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7" name="Ellipse 14" descr=""/>
          <p:cNvPicPr/>
          <p:nvPr/>
        </p:nvPicPr>
        <p:blipFill>
          <a:blip r:embed="rId3"/>
          <a:stretch/>
        </p:blipFill>
        <p:spPr>
          <a:xfrm>
            <a:off x="-61200" y="379800"/>
            <a:ext cx="2407680" cy="2031120"/>
          </a:xfrm>
          <a:prstGeom prst="rect">
            <a:avLst/>
          </a:prstGeom>
          <a:ln>
            <a:noFill/>
          </a:ln>
        </p:spPr>
      </p:pic>
      <p:sp>
        <p:nvSpPr>
          <p:cNvPr id="228" name="CustomShape 5"/>
          <p:cNvSpPr/>
          <p:nvPr/>
        </p:nvSpPr>
        <p:spPr>
          <a:xfrm>
            <a:off x="729000" y="632160"/>
            <a:ext cx="1318320" cy="1123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9" name="Ellipse 15" descr=""/>
          <p:cNvPicPr/>
          <p:nvPr/>
        </p:nvPicPr>
        <p:blipFill>
          <a:blip r:embed="rId4"/>
          <a:stretch/>
        </p:blipFill>
        <p:spPr>
          <a:xfrm>
            <a:off x="200160" y="586800"/>
            <a:ext cx="1929240" cy="1592640"/>
          </a:xfrm>
          <a:prstGeom prst="rect">
            <a:avLst/>
          </a:prstGeom>
          <a:ln>
            <a:noFill/>
          </a:ln>
        </p:spPr>
      </p:pic>
      <p:sp>
        <p:nvSpPr>
          <p:cNvPr id="230" name="CustomShape 6"/>
          <p:cNvSpPr/>
          <p:nvPr/>
        </p:nvSpPr>
        <p:spPr>
          <a:xfrm rot="21429000">
            <a:off x="901080" y="802440"/>
            <a:ext cx="974160" cy="78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1" name="Ellipse 16" descr=""/>
          <p:cNvPicPr/>
          <p:nvPr/>
        </p:nvPicPr>
        <p:blipFill>
          <a:blip r:embed="rId5"/>
          <a:stretch/>
        </p:blipFill>
        <p:spPr>
          <a:xfrm>
            <a:off x="269280" y="650520"/>
            <a:ext cx="1781280" cy="1489320"/>
          </a:xfrm>
          <a:prstGeom prst="rect">
            <a:avLst/>
          </a:prstGeom>
          <a:ln>
            <a:noFill/>
          </a:ln>
        </p:spPr>
      </p:pic>
      <p:sp>
        <p:nvSpPr>
          <p:cNvPr id="232" name="CustomShape 7"/>
          <p:cNvSpPr/>
          <p:nvPr/>
        </p:nvSpPr>
        <p:spPr>
          <a:xfrm rot="21429000">
            <a:off x="951120" y="842040"/>
            <a:ext cx="873000" cy="71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3" name="Étoile à 4 branches 17" descr=""/>
          <p:cNvPicPr/>
          <p:nvPr/>
        </p:nvPicPr>
        <p:blipFill>
          <a:blip r:embed="rId6"/>
          <a:stretch/>
        </p:blipFill>
        <p:spPr>
          <a:xfrm>
            <a:off x="530640" y="466920"/>
            <a:ext cx="1763640" cy="1425960"/>
          </a:xfrm>
          <a:prstGeom prst="rect">
            <a:avLst/>
          </a:prstGeom>
          <a:ln>
            <a:noFill/>
          </a:ln>
        </p:spPr>
      </p:pic>
      <p:sp>
        <p:nvSpPr>
          <p:cNvPr id="234" name="CustomShape 8"/>
          <p:cNvSpPr/>
          <p:nvPr/>
        </p:nvSpPr>
        <p:spPr>
          <a:xfrm>
            <a:off x="1389960" y="1163160"/>
            <a:ext cx="39240" cy="3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5" name="Étoile à 4 branches 18" descr=""/>
          <p:cNvPicPr/>
          <p:nvPr/>
        </p:nvPicPr>
        <p:blipFill>
          <a:blip r:embed="rId7"/>
          <a:stretch/>
        </p:blipFill>
        <p:spPr>
          <a:xfrm>
            <a:off x="599400" y="523080"/>
            <a:ext cx="1624680" cy="1314360"/>
          </a:xfrm>
          <a:prstGeom prst="rect">
            <a:avLst/>
          </a:prstGeom>
          <a:ln>
            <a:noFill/>
          </a:ln>
        </p:spPr>
      </p:pic>
      <p:sp>
        <p:nvSpPr>
          <p:cNvPr id="236" name="CustomShape 9"/>
          <p:cNvSpPr/>
          <p:nvPr/>
        </p:nvSpPr>
        <p:spPr>
          <a:xfrm rot="1522200">
            <a:off x="1389240" y="1163520"/>
            <a:ext cx="3888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7" name="Étoile à 4 branches 19" descr=""/>
          <p:cNvPicPr/>
          <p:nvPr/>
        </p:nvPicPr>
        <p:blipFill>
          <a:blip r:embed="rId8"/>
          <a:stretch/>
        </p:blipFill>
        <p:spPr>
          <a:xfrm>
            <a:off x="756000" y="594360"/>
            <a:ext cx="1303560" cy="1171080"/>
          </a:xfrm>
          <a:prstGeom prst="rect">
            <a:avLst/>
          </a:prstGeom>
          <a:ln>
            <a:noFill/>
          </a:ln>
        </p:spPr>
      </p:pic>
      <p:sp>
        <p:nvSpPr>
          <p:cNvPr id="238" name="CustomShape 10"/>
          <p:cNvSpPr/>
          <p:nvPr/>
        </p:nvSpPr>
        <p:spPr>
          <a:xfrm rot="2975400">
            <a:off x="1392840" y="1160280"/>
            <a:ext cx="3348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9" name="Étoile à 4 branches 20" descr=""/>
          <p:cNvPicPr/>
          <p:nvPr/>
        </p:nvPicPr>
        <p:blipFill>
          <a:blip r:embed="rId9"/>
          <a:stretch/>
        </p:blipFill>
        <p:spPr>
          <a:xfrm>
            <a:off x="608760" y="475560"/>
            <a:ext cx="1607760" cy="1449720"/>
          </a:xfrm>
          <a:prstGeom prst="rect">
            <a:avLst/>
          </a:prstGeom>
          <a:ln>
            <a:noFill/>
          </a:ln>
        </p:spPr>
      </p:pic>
      <p:sp>
        <p:nvSpPr>
          <p:cNvPr id="240" name="CustomShape 11"/>
          <p:cNvSpPr/>
          <p:nvPr/>
        </p:nvSpPr>
        <p:spPr>
          <a:xfrm rot="4278000">
            <a:off x="1393200" y="1181520"/>
            <a:ext cx="3312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12"/>
          <p:cNvSpPr/>
          <p:nvPr/>
        </p:nvSpPr>
        <p:spPr>
          <a:xfrm>
            <a:off x="1390680" y="694080"/>
            <a:ext cx="440280" cy="49320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13"/>
          <p:cNvSpPr/>
          <p:nvPr/>
        </p:nvSpPr>
        <p:spPr>
          <a:xfrm rot="20157000">
            <a:off x="1255320" y="675720"/>
            <a:ext cx="482400" cy="4417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14"/>
          <p:cNvSpPr/>
          <p:nvPr/>
        </p:nvSpPr>
        <p:spPr>
          <a:xfrm rot="1252800">
            <a:off x="1469160" y="808920"/>
            <a:ext cx="483840" cy="4579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15"/>
          <p:cNvSpPr/>
          <p:nvPr/>
        </p:nvSpPr>
        <p:spPr>
          <a:xfrm>
            <a:off x="1279440" y="630360"/>
            <a:ext cx="125640" cy="532440"/>
          </a:xfrm>
          <a:custGeom>
            <a:avLst/>
            <a:gdLst/>
            <a:ahLst/>
            <a:rect l="l" t="t" r="r" b="b"/>
            <a:pathLst>
              <a:path w="329380" h="1592825">
                <a:moveTo>
                  <a:pt x="280239" y="1592825"/>
                </a:moveTo>
                <a:cubicBezTo>
                  <a:pt x="303590" y="1493273"/>
                  <a:pt x="326942" y="1393722"/>
                  <a:pt x="309736" y="1283109"/>
                </a:cubicBezTo>
                <a:cubicBezTo>
                  <a:pt x="292530" y="1172496"/>
                  <a:pt x="181917" y="1020096"/>
                  <a:pt x="177001" y="929148"/>
                </a:cubicBezTo>
                <a:cubicBezTo>
                  <a:pt x="172085" y="838200"/>
                  <a:pt x="302362" y="823451"/>
                  <a:pt x="280239" y="737419"/>
                </a:cubicBezTo>
                <a:cubicBezTo>
                  <a:pt x="258116" y="651387"/>
                  <a:pt x="54097" y="506361"/>
                  <a:pt x="44265" y="412954"/>
                </a:cubicBezTo>
                <a:cubicBezTo>
                  <a:pt x="34433" y="319547"/>
                  <a:pt x="228620" y="245806"/>
                  <a:pt x="221246" y="176980"/>
                </a:cubicBezTo>
                <a:cubicBezTo>
                  <a:pt x="213872" y="108154"/>
                  <a:pt x="-2438" y="46703"/>
                  <a:pt x="2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16"/>
          <p:cNvSpPr/>
          <p:nvPr/>
        </p:nvSpPr>
        <p:spPr>
          <a:xfrm>
            <a:off x="1020600" y="718560"/>
            <a:ext cx="381960" cy="438840"/>
          </a:xfrm>
          <a:custGeom>
            <a:avLst/>
            <a:gdLst/>
            <a:ahLst/>
            <a:rect l="l" t="t" r="r" b="b"/>
            <a:pathLst>
              <a:path w="958645" h="1312607">
                <a:moveTo>
                  <a:pt x="958645" y="1312607"/>
                </a:moveTo>
                <a:cubicBezTo>
                  <a:pt x="916858" y="1225345"/>
                  <a:pt x="875071" y="1138084"/>
                  <a:pt x="811161" y="1047136"/>
                </a:cubicBezTo>
                <a:cubicBezTo>
                  <a:pt x="747251" y="956188"/>
                  <a:pt x="609600" y="850491"/>
                  <a:pt x="575187" y="766917"/>
                </a:cubicBezTo>
                <a:cubicBezTo>
                  <a:pt x="540774" y="683343"/>
                  <a:pt x="644013" y="604685"/>
                  <a:pt x="604684" y="545691"/>
                </a:cubicBezTo>
                <a:cubicBezTo>
                  <a:pt x="565355" y="486697"/>
                  <a:pt x="368710" y="484239"/>
                  <a:pt x="339213" y="412955"/>
                </a:cubicBezTo>
                <a:cubicBezTo>
                  <a:pt x="309716" y="341671"/>
                  <a:pt x="484238" y="186814"/>
                  <a:pt x="427703" y="117988"/>
                </a:cubicBezTo>
                <a:cubicBezTo>
                  <a:pt x="371168" y="49162"/>
                  <a:pt x="103239" y="103239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17"/>
          <p:cNvSpPr/>
          <p:nvPr/>
        </p:nvSpPr>
        <p:spPr>
          <a:xfrm>
            <a:off x="891360" y="869400"/>
            <a:ext cx="499320" cy="297720"/>
          </a:xfrm>
          <a:custGeom>
            <a:avLst/>
            <a:gdLst/>
            <a:ahLst/>
            <a:rect l="l" t="t" r="r" b="b"/>
            <a:pathLst>
              <a:path w="1253612" h="926691">
                <a:moveTo>
                  <a:pt x="1253612" y="891142"/>
                </a:moveTo>
                <a:cubicBezTo>
                  <a:pt x="1161435" y="790361"/>
                  <a:pt x="1069258" y="689580"/>
                  <a:pt x="988142" y="640419"/>
                </a:cubicBezTo>
                <a:cubicBezTo>
                  <a:pt x="907026" y="591258"/>
                  <a:pt x="808703" y="640419"/>
                  <a:pt x="766916" y="596174"/>
                </a:cubicBezTo>
                <a:cubicBezTo>
                  <a:pt x="725129" y="551929"/>
                  <a:pt x="811161" y="419193"/>
                  <a:pt x="737419" y="374948"/>
                </a:cubicBezTo>
                <a:cubicBezTo>
                  <a:pt x="663677" y="330703"/>
                  <a:pt x="380999" y="392155"/>
                  <a:pt x="324464" y="330703"/>
                </a:cubicBezTo>
                <a:cubicBezTo>
                  <a:pt x="267928" y="269251"/>
                  <a:pt x="452283" y="48025"/>
                  <a:pt x="398206" y="6238"/>
                </a:cubicBezTo>
                <a:cubicBezTo>
                  <a:pt x="344129" y="-35549"/>
                  <a:pt x="81116" y="148806"/>
                  <a:pt x="0" y="7998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8"/>
          <p:cNvSpPr/>
          <p:nvPr/>
        </p:nvSpPr>
        <p:spPr>
          <a:xfrm>
            <a:off x="715320" y="1173240"/>
            <a:ext cx="669600" cy="192960"/>
          </a:xfrm>
          <a:custGeom>
            <a:avLst/>
            <a:gdLst/>
            <a:ahLst/>
            <a:rect l="l" t="t" r="r" b="b"/>
            <a:pathLst>
              <a:path w="1703438" h="808703">
                <a:moveTo>
                  <a:pt x="1681316" y="0"/>
                </a:moveTo>
                <a:cubicBezTo>
                  <a:pt x="1591597" y="61452"/>
                  <a:pt x="1501878" y="122904"/>
                  <a:pt x="1430594" y="132736"/>
                </a:cubicBezTo>
                <a:cubicBezTo>
                  <a:pt x="1359310" y="142568"/>
                  <a:pt x="1315065" y="36872"/>
                  <a:pt x="1253613" y="58994"/>
                </a:cubicBezTo>
                <a:cubicBezTo>
                  <a:pt x="1192161" y="81117"/>
                  <a:pt x="1152832" y="253181"/>
                  <a:pt x="1061884" y="265471"/>
                </a:cubicBezTo>
                <a:cubicBezTo>
                  <a:pt x="970936" y="277761"/>
                  <a:pt x="803787" y="105697"/>
                  <a:pt x="707923" y="132736"/>
                </a:cubicBezTo>
                <a:cubicBezTo>
                  <a:pt x="612059" y="159775"/>
                  <a:pt x="594852" y="422787"/>
                  <a:pt x="486697" y="427703"/>
                </a:cubicBezTo>
                <a:cubicBezTo>
                  <a:pt x="378542" y="432619"/>
                  <a:pt x="140110" y="152400"/>
                  <a:pt x="58994" y="162232"/>
                </a:cubicBezTo>
                <a:cubicBezTo>
                  <a:pt x="-22122" y="172064"/>
                  <a:pt x="975852" y="808703"/>
                  <a:pt x="0" y="486697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9"/>
          <p:cNvSpPr/>
          <p:nvPr/>
        </p:nvSpPr>
        <p:spPr>
          <a:xfrm>
            <a:off x="856440" y="1192680"/>
            <a:ext cx="540000" cy="300960"/>
          </a:xfrm>
          <a:custGeom>
            <a:avLst/>
            <a:gdLst/>
            <a:ahLst/>
            <a:rect l="l" t="t" r="r" b="b"/>
            <a:pathLst>
              <a:path w="1356852" h="936522">
                <a:moveTo>
                  <a:pt x="1356852" y="0"/>
                </a:moveTo>
                <a:cubicBezTo>
                  <a:pt x="1254842" y="92177"/>
                  <a:pt x="1152833" y="184354"/>
                  <a:pt x="1076633" y="221225"/>
                </a:cubicBezTo>
                <a:cubicBezTo>
                  <a:pt x="1000433" y="258096"/>
                  <a:pt x="946355" y="191728"/>
                  <a:pt x="899652" y="221225"/>
                </a:cubicBezTo>
                <a:cubicBezTo>
                  <a:pt x="852949" y="250722"/>
                  <a:pt x="860323" y="361335"/>
                  <a:pt x="796413" y="398206"/>
                </a:cubicBezTo>
                <a:cubicBezTo>
                  <a:pt x="732503" y="435077"/>
                  <a:pt x="567813" y="403122"/>
                  <a:pt x="516194" y="442451"/>
                </a:cubicBezTo>
                <a:cubicBezTo>
                  <a:pt x="464575" y="481780"/>
                  <a:pt x="545690" y="612057"/>
                  <a:pt x="486697" y="634180"/>
                </a:cubicBezTo>
                <a:cubicBezTo>
                  <a:pt x="427704" y="656303"/>
                  <a:pt x="213852" y="533400"/>
                  <a:pt x="162233" y="575187"/>
                </a:cubicBezTo>
                <a:cubicBezTo>
                  <a:pt x="110614" y="616974"/>
                  <a:pt x="204020" y="833284"/>
                  <a:pt x="176981" y="884903"/>
                </a:cubicBezTo>
                <a:cubicBezTo>
                  <a:pt x="149942" y="936522"/>
                  <a:pt x="66368" y="843116"/>
                  <a:pt x="0" y="88490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20"/>
          <p:cNvSpPr/>
          <p:nvPr/>
        </p:nvSpPr>
        <p:spPr>
          <a:xfrm>
            <a:off x="779400" y="985320"/>
            <a:ext cx="546120" cy="181800"/>
          </a:xfrm>
          <a:custGeom>
            <a:avLst/>
            <a:gdLst/>
            <a:ahLst/>
            <a:rect l="l" t="t" r="r" b="b"/>
            <a:pathLst>
              <a:path w="1371600" h="572729">
                <a:moveTo>
                  <a:pt x="1371600" y="545691"/>
                </a:moveTo>
                <a:cubicBezTo>
                  <a:pt x="1241323" y="465803"/>
                  <a:pt x="1111046" y="385916"/>
                  <a:pt x="1002891" y="383458"/>
                </a:cubicBezTo>
                <a:cubicBezTo>
                  <a:pt x="894736" y="381000"/>
                  <a:pt x="801329" y="572729"/>
                  <a:pt x="722671" y="530942"/>
                </a:cubicBezTo>
                <a:cubicBezTo>
                  <a:pt x="644013" y="489155"/>
                  <a:pt x="619432" y="137652"/>
                  <a:pt x="530942" y="132736"/>
                </a:cubicBezTo>
                <a:cubicBezTo>
                  <a:pt x="442452" y="127820"/>
                  <a:pt x="280219" y="523569"/>
                  <a:pt x="191729" y="501446"/>
                </a:cubicBezTo>
                <a:cubicBezTo>
                  <a:pt x="103239" y="479323"/>
                  <a:pt x="560439" y="518652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21"/>
          <p:cNvSpPr/>
          <p:nvPr/>
        </p:nvSpPr>
        <p:spPr>
          <a:xfrm>
            <a:off x="1096920" y="1207440"/>
            <a:ext cx="258120" cy="404640"/>
          </a:xfrm>
          <a:custGeom>
            <a:avLst/>
            <a:gdLst/>
            <a:ahLst/>
            <a:rect l="l" t="t" r="r" b="b"/>
            <a:pathLst>
              <a:path w="683341" h="1209368">
                <a:moveTo>
                  <a:pt x="648733" y="0"/>
                </a:moveTo>
                <a:cubicBezTo>
                  <a:pt x="631526" y="90948"/>
                  <a:pt x="614320" y="181897"/>
                  <a:pt x="574991" y="235974"/>
                </a:cubicBezTo>
                <a:cubicBezTo>
                  <a:pt x="535662" y="290051"/>
                  <a:pt x="427507" y="282677"/>
                  <a:pt x="412759" y="324464"/>
                </a:cubicBezTo>
                <a:cubicBezTo>
                  <a:pt x="398011" y="366251"/>
                  <a:pt x="518456" y="449826"/>
                  <a:pt x="486501" y="486697"/>
                </a:cubicBezTo>
                <a:cubicBezTo>
                  <a:pt x="454546" y="523568"/>
                  <a:pt x="243153" y="489155"/>
                  <a:pt x="221030" y="545690"/>
                </a:cubicBezTo>
                <a:cubicBezTo>
                  <a:pt x="198907" y="602225"/>
                  <a:pt x="388178" y="786580"/>
                  <a:pt x="353765" y="825909"/>
                </a:cubicBezTo>
                <a:cubicBezTo>
                  <a:pt x="319352" y="865238"/>
                  <a:pt x="63714" y="717754"/>
                  <a:pt x="14553" y="781664"/>
                </a:cubicBezTo>
                <a:cubicBezTo>
                  <a:pt x="-34608" y="845574"/>
                  <a:pt x="56340" y="1118420"/>
                  <a:pt x="58798" y="1209368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22"/>
          <p:cNvSpPr/>
          <p:nvPr/>
        </p:nvSpPr>
        <p:spPr>
          <a:xfrm>
            <a:off x="1396440" y="1063080"/>
            <a:ext cx="769320" cy="128880"/>
          </a:xfrm>
          <a:custGeom>
            <a:avLst/>
            <a:gdLst/>
            <a:ahLst/>
            <a:rect l="l" t="t" r="r" b="b"/>
            <a:pathLst>
              <a:path w="1932039" h="412955">
                <a:moveTo>
                  <a:pt x="0" y="386236"/>
                </a:moveTo>
                <a:cubicBezTo>
                  <a:pt x="258096" y="359197"/>
                  <a:pt x="516193" y="332158"/>
                  <a:pt x="619432" y="312494"/>
                </a:cubicBezTo>
                <a:cubicBezTo>
                  <a:pt x="722671" y="292830"/>
                  <a:pt x="565355" y="268249"/>
                  <a:pt x="619432" y="268249"/>
                </a:cubicBezTo>
                <a:cubicBezTo>
                  <a:pt x="673509" y="268249"/>
                  <a:pt x="855407" y="334617"/>
                  <a:pt x="943897" y="312494"/>
                </a:cubicBezTo>
                <a:cubicBezTo>
                  <a:pt x="1032387" y="290371"/>
                  <a:pt x="1059426" y="135513"/>
                  <a:pt x="1150374" y="135513"/>
                </a:cubicBezTo>
                <a:cubicBezTo>
                  <a:pt x="1241322" y="135513"/>
                  <a:pt x="1391264" y="334616"/>
                  <a:pt x="1489587" y="312494"/>
                </a:cubicBezTo>
                <a:cubicBezTo>
                  <a:pt x="1587910" y="290371"/>
                  <a:pt x="1666568" y="32275"/>
                  <a:pt x="1740310" y="2778"/>
                </a:cubicBezTo>
                <a:cubicBezTo>
                  <a:pt x="1814052" y="-26719"/>
                  <a:pt x="1863213" y="189590"/>
                  <a:pt x="1932039" y="1355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23"/>
          <p:cNvSpPr/>
          <p:nvPr/>
        </p:nvSpPr>
        <p:spPr>
          <a:xfrm>
            <a:off x="1272960" y="1217160"/>
            <a:ext cx="137880" cy="478440"/>
          </a:xfrm>
          <a:custGeom>
            <a:avLst/>
            <a:gdLst/>
            <a:ahLst/>
            <a:rect l="l" t="t" r="r" b="b"/>
            <a:pathLst>
              <a:path w="393291" h="1430593">
                <a:moveTo>
                  <a:pt x="281098" y="0"/>
                </a:moveTo>
                <a:cubicBezTo>
                  <a:pt x="293388" y="30725"/>
                  <a:pt x="305678" y="61451"/>
                  <a:pt x="295846" y="132735"/>
                </a:cubicBezTo>
                <a:cubicBezTo>
                  <a:pt x="286014" y="204019"/>
                  <a:pt x="214731" y="329380"/>
                  <a:pt x="222105" y="427703"/>
                </a:cubicBezTo>
                <a:cubicBezTo>
                  <a:pt x="229479" y="526026"/>
                  <a:pt x="376963" y="639097"/>
                  <a:pt x="340092" y="722671"/>
                </a:cubicBezTo>
                <a:cubicBezTo>
                  <a:pt x="303221" y="806245"/>
                  <a:pt x="18086" y="838200"/>
                  <a:pt x="879" y="929148"/>
                </a:cubicBezTo>
                <a:cubicBezTo>
                  <a:pt x="-16328" y="1020096"/>
                  <a:pt x="224563" y="1184787"/>
                  <a:pt x="236853" y="1268361"/>
                </a:cubicBezTo>
                <a:cubicBezTo>
                  <a:pt x="249143" y="1351935"/>
                  <a:pt x="35292" y="1371600"/>
                  <a:pt x="74621" y="143059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24"/>
          <p:cNvSpPr/>
          <p:nvPr/>
        </p:nvSpPr>
        <p:spPr>
          <a:xfrm>
            <a:off x="1414080" y="1187280"/>
            <a:ext cx="129240" cy="574200"/>
          </a:xfrm>
          <a:custGeom>
            <a:avLst/>
            <a:gdLst/>
            <a:ahLst/>
            <a:rect l="l" t="t" r="r" b="b"/>
            <a:pathLst>
              <a:path w="334297" h="1742768">
                <a:moveTo>
                  <a:pt x="0" y="0"/>
                </a:moveTo>
                <a:cubicBezTo>
                  <a:pt x="38100" y="175751"/>
                  <a:pt x="76200" y="351503"/>
                  <a:pt x="88490" y="457200"/>
                </a:cubicBezTo>
                <a:cubicBezTo>
                  <a:pt x="100780" y="562897"/>
                  <a:pt x="51619" y="553065"/>
                  <a:pt x="73742" y="634181"/>
                </a:cubicBezTo>
                <a:cubicBezTo>
                  <a:pt x="95865" y="715297"/>
                  <a:pt x="211394" y="865239"/>
                  <a:pt x="221226" y="943897"/>
                </a:cubicBezTo>
                <a:cubicBezTo>
                  <a:pt x="231058" y="1022555"/>
                  <a:pt x="115530" y="1037303"/>
                  <a:pt x="132736" y="1106129"/>
                </a:cubicBezTo>
                <a:cubicBezTo>
                  <a:pt x="149943" y="1174955"/>
                  <a:pt x="314633" y="1280652"/>
                  <a:pt x="324465" y="1356852"/>
                </a:cubicBezTo>
                <a:cubicBezTo>
                  <a:pt x="334297" y="1433052"/>
                  <a:pt x="191729" y="1504336"/>
                  <a:pt x="191729" y="1563329"/>
                </a:cubicBezTo>
                <a:cubicBezTo>
                  <a:pt x="191729" y="1622322"/>
                  <a:pt x="272846" y="1742768"/>
                  <a:pt x="324465" y="17108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25"/>
          <p:cNvSpPr/>
          <p:nvPr/>
        </p:nvSpPr>
        <p:spPr>
          <a:xfrm>
            <a:off x="1432440" y="1202400"/>
            <a:ext cx="381600" cy="429120"/>
          </a:xfrm>
          <a:custGeom>
            <a:avLst/>
            <a:gdLst/>
            <a:ahLst/>
            <a:rect l="l" t="t" r="r" b="b"/>
            <a:pathLst>
              <a:path w="958645" h="1283110">
                <a:moveTo>
                  <a:pt x="0" y="0"/>
                </a:moveTo>
                <a:cubicBezTo>
                  <a:pt x="111842" y="143796"/>
                  <a:pt x="223684" y="287593"/>
                  <a:pt x="265471" y="383458"/>
                </a:cubicBezTo>
                <a:cubicBezTo>
                  <a:pt x="307258" y="479323"/>
                  <a:pt x="208936" y="491614"/>
                  <a:pt x="250723" y="575188"/>
                </a:cubicBezTo>
                <a:cubicBezTo>
                  <a:pt x="292510" y="658762"/>
                  <a:pt x="479323" y="796414"/>
                  <a:pt x="516194" y="884904"/>
                </a:cubicBezTo>
                <a:cubicBezTo>
                  <a:pt x="553065" y="973394"/>
                  <a:pt x="398207" y="1039761"/>
                  <a:pt x="471949" y="1106129"/>
                </a:cubicBezTo>
                <a:cubicBezTo>
                  <a:pt x="545691" y="1172497"/>
                  <a:pt x="897194" y="1206910"/>
                  <a:pt x="958645" y="128311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26"/>
          <p:cNvSpPr/>
          <p:nvPr/>
        </p:nvSpPr>
        <p:spPr>
          <a:xfrm>
            <a:off x="1414080" y="1192680"/>
            <a:ext cx="628560" cy="386640"/>
          </a:xfrm>
          <a:custGeom>
            <a:avLst/>
            <a:gdLst/>
            <a:ahLst/>
            <a:rect l="l" t="t" r="r" b="b"/>
            <a:pathLst>
              <a:path w="1578077" h="1204451">
                <a:moveTo>
                  <a:pt x="0" y="0"/>
                </a:moveTo>
                <a:cubicBezTo>
                  <a:pt x="122903" y="44245"/>
                  <a:pt x="245807" y="88490"/>
                  <a:pt x="294968" y="132735"/>
                </a:cubicBezTo>
                <a:cubicBezTo>
                  <a:pt x="344129" y="176980"/>
                  <a:pt x="248265" y="231058"/>
                  <a:pt x="294968" y="265471"/>
                </a:cubicBezTo>
                <a:cubicBezTo>
                  <a:pt x="341671" y="299884"/>
                  <a:pt x="508819" y="258097"/>
                  <a:pt x="575187" y="339213"/>
                </a:cubicBezTo>
                <a:cubicBezTo>
                  <a:pt x="641555" y="420329"/>
                  <a:pt x="616974" y="712838"/>
                  <a:pt x="693174" y="752167"/>
                </a:cubicBezTo>
                <a:cubicBezTo>
                  <a:pt x="769374" y="791496"/>
                  <a:pt x="966019" y="511277"/>
                  <a:pt x="1032387" y="575187"/>
                </a:cubicBezTo>
                <a:cubicBezTo>
                  <a:pt x="1098755" y="639097"/>
                  <a:pt x="1000433" y="1066799"/>
                  <a:pt x="1091381" y="1135625"/>
                </a:cubicBezTo>
                <a:cubicBezTo>
                  <a:pt x="1182329" y="1204451"/>
                  <a:pt x="1472380" y="1098755"/>
                  <a:pt x="1578077" y="988142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27"/>
          <p:cNvSpPr/>
          <p:nvPr/>
        </p:nvSpPr>
        <p:spPr>
          <a:xfrm>
            <a:off x="1432440" y="1192680"/>
            <a:ext cx="703440" cy="204120"/>
          </a:xfrm>
          <a:custGeom>
            <a:avLst/>
            <a:gdLst/>
            <a:ahLst/>
            <a:rect l="l" t="t" r="r" b="b"/>
            <a:pathLst>
              <a:path w="1826342" h="656302">
                <a:moveTo>
                  <a:pt x="0" y="0"/>
                </a:moveTo>
                <a:cubicBezTo>
                  <a:pt x="210165" y="2457"/>
                  <a:pt x="420330" y="4915"/>
                  <a:pt x="516194" y="29496"/>
                </a:cubicBezTo>
                <a:cubicBezTo>
                  <a:pt x="612058" y="54077"/>
                  <a:pt x="513736" y="137652"/>
                  <a:pt x="575187" y="147484"/>
                </a:cubicBezTo>
                <a:cubicBezTo>
                  <a:pt x="636638" y="157316"/>
                  <a:pt x="806245" y="51619"/>
                  <a:pt x="884903" y="88490"/>
                </a:cubicBezTo>
                <a:cubicBezTo>
                  <a:pt x="963561" y="125361"/>
                  <a:pt x="951271" y="363793"/>
                  <a:pt x="1047136" y="368709"/>
                </a:cubicBezTo>
                <a:cubicBezTo>
                  <a:pt x="1143001" y="373625"/>
                  <a:pt x="1386349" y="86032"/>
                  <a:pt x="1460091" y="117987"/>
                </a:cubicBezTo>
                <a:cubicBezTo>
                  <a:pt x="1533833" y="149942"/>
                  <a:pt x="1440426" y="498987"/>
                  <a:pt x="1489587" y="560438"/>
                </a:cubicBezTo>
                <a:cubicBezTo>
                  <a:pt x="1538748" y="621890"/>
                  <a:pt x="1826342" y="656302"/>
                  <a:pt x="1755058" y="486696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7" name="ZoneTexte 37" descr=""/>
          <p:cNvPicPr/>
          <p:nvPr/>
        </p:nvPicPr>
        <p:blipFill>
          <a:blip r:embed="rId10"/>
          <a:stretch/>
        </p:blipFill>
        <p:spPr>
          <a:xfrm>
            <a:off x="451800" y="794160"/>
            <a:ext cx="1920600" cy="947880"/>
          </a:xfrm>
          <a:prstGeom prst="rect">
            <a:avLst/>
          </a:prstGeom>
          <a:ln>
            <a:noFill/>
          </a:ln>
        </p:spPr>
      </p:pic>
      <p:pic>
        <p:nvPicPr>
          <p:cNvPr id="258" name="Rectangle 11" descr=""/>
          <p:cNvPicPr/>
          <p:nvPr/>
        </p:nvPicPr>
        <p:blipFill>
          <a:blip r:embed="rId11"/>
          <a:stretch/>
        </p:blipFill>
        <p:spPr>
          <a:xfrm>
            <a:off x="259560" y="21672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59" name="Rectangle 12" descr=""/>
          <p:cNvPicPr/>
          <p:nvPr/>
        </p:nvPicPr>
        <p:blipFill>
          <a:blip r:embed="rId12"/>
          <a:stretch/>
        </p:blipFill>
        <p:spPr>
          <a:xfrm>
            <a:off x="216000" y="12186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60" name="" descr=""/>
          <p:cNvPicPr/>
          <p:nvPr/>
        </p:nvPicPr>
        <p:blipFill>
          <a:blip r:embed="rId13"/>
          <a:srcRect l="0" t="59890" r="76063" b="17559"/>
          <a:stretch/>
        </p:blipFill>
        <p:spPr>
          <a:xfrm>
            <a:off x="6768000" y="648720"/>
            <a:ext cx="2345040" cy="1655280"/>
          </a:xfrm>
          <a:prstGeom prst="rect">
            <a:avLst/>
          </a:prstGeom>
          <a:ln>
            <a:noFill/>
          </a:ln>
        </p:spPr>
      </p:pic>
      <p:sp>
        <p:nvSpPr>
          <p:cNvPr id="261" name="CustomShape 28"/>
          <p:cNvSpPr/>
          <p:nvPr/>
        </p:nvSpPr>
        <p:spPr>
          <a:xfrm>
            <a:off x="1008000" y="3816000"/>
            <a:ext cx="813240" cy="78984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29"/>
          <p:cNvSpPr/>
          <p:nvPr/>
        </p:nvSpPr>
        <p:spPr>
          <a:xfrm>
            <a:off x="1821240" y="3816000"/>
            <a:ext cx="812520" cy="78984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30"/>
          <p:cNvSpPr/>
          <p:nvPr/>
        </p:nvSpPr>
        <p:spPr>
          <a:xfrm>
            <a:off x="2633760" y="3816000"/>
            <a:ext cx="813960" cy="78984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31"/>
          <p:cNvSpPr/>
          <p:nvPr/>
        </p:nvSpPr>
        <p:spPr>
          <a:xfrm>
            <a:off x="3447720" y="3816000"/>
            <a:ext cx="812520" cy="78984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32"/>
          <p:cNvSpPr/>
          <p:nvPr/>
        </p:nvSpPr>
        <p:spPr>
          <a:xfrm>
            <a:off x="4260240" y="3816000"/>
            <a:ext cx="813240" cy="78984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33"/>
          <p:cNvSpPr/>
          <p:nvPr/>
        </p:nvSpPr>
        <p:spPr>
          <a:xfrm>
            <a:off x="5073480" y="3816000"/>
            <a:ext cx="79992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34"/>
          <p:cNvSpPr/>
          <p:nvPr/>
        </p:nvSpPr>
        <p:spPr>
          <a:xfrm>
            <a:off x="5873400" y="3816000"/>
            <a:ext cx="79920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35"/>
          <p:cNvSpPr/>
          <p:nvPr/>
        </p:nvSpPr>
        <p:spPr>
          <a:xfrm>
            <a:off x="6672600" y="3816000"/>
            <a:ext cx="80028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36"/>
          <p:cNvSpPr/>
          <p:nvPr/>
        </p:nvSpPr>
        <p:spPr>
          <a:xfrm>
            <a:off x="7472880" y="3816000"/>
            <a:ext cx="79920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37"/>
          <p:cNvSpPr/>
          <p:nvPr/>
        </p:nvSpPr>
        <p:spPr>
          <a:xfrm>
            <a:off x="8272080" y="3816000"/>
            <a:ext cx="79992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38"/>
          <p:cNvSpPr/>
          <p:nvPr/>
        </p:nvSpPr>
        <p:spPr>
          <a:xfrm>
            <a:off x="1008000" y="4605840"/>
            <a:ext cx="813240" cy="7941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39"/>
          <p:cNvSpPr/>
          <p:nvPr/>
        </p:nvSpPr>
        <p:spPr>
          <a:xfrm>
            <a:off x="1821240" y="4605840"/>
            <a:ext cx="812520" cy="7941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40"/>
          <p:cNvSpPr/>
          <p:nvPr/>
        </p:nvSpPr>
        <p:spPr>
          <a:xfrm>
            <a:off x="2633760" y="4605840"/>
            <a:ext cx="813960" cy="7941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41"/>
          <p:cNvSpPr/>
          <p:nvPr/>
        </p:nvSpPr>
        <p:spPr>
          <a:xfrm>
            <a:off x="3447720" y="4605840"/>
            <a:ext cx="812520" cy="7941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42"/>
          <p:cNvSpPr/>
          <p:nvPr/>
        </p:nvSpPr>
        <p:spPr>
          <a:xfrm>
            <a:off x="4260240" y="4605840"/>
            <a:ext cx="813240" cy="7941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43"/>
          <p:cNvSpPr/>
          <p:nvPr/>
        </p:nvSpPr>
        <p:spPr>
          <a:xfrm>
            <a:off x="5868720" y="4593240"/>
            <a:ext cx="79992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44"/>
          <p:cNvSpPr/>
          <p:nvPr/>
        </p:nvSpPr>
        <p:spPr>
          <a:xfrm>
            <a:off x="6668640" y="4593240"/>
            <a:ext cx="79956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45"/>
          <p:cNvSpPr/>
          <p:nvPr/>
        </p:nvSpPr>
        <p:spPr>
          <a:xfrm>
            <a:off x="7468200" y="4593240"/>
            <a:ext cx="79992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46"/>
          <p:cNvSpPr/>
          <p:nvPr/>
        </p:nvSpPr>
        <p:spPr>
          <a:xfrm>
            <a:off x="8268120" y="4593240"/>
            <a:ext cx="79920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47"/>
          <p:cNvSpPr/>
          <p:nvPr/>
        </p:nvSpPr>
        <p:spPr>
          <a:xfrm>
            <a:off x="5073480" y="4593240"/>
            <a:ext cx="799920" cy="806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6" dur="indefinite" restart="never" nodeType="tmRoot">
          <p:childTnLst>
            <p:seq>
              <p:cTn id="9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Dans votre logement, par ou perd-on le plus de chaleur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6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867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Par les fenêtres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9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la toiture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0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les murs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1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2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3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4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5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6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7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8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9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0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1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2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3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4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5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6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7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8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9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0" name="Rectangle 11" descr=""/>
          <p:cNvPicPr/>
          <p:nvPr/>
        </p:nvPicPr>
        <p:blipFill>
          <a:blip r:embed="rId2"/>
          <a:stretch/>
        </p:blipFill>
        <p:spPr>
          <a:xfrm>
            <a:off x="260280" y="21672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891" name="Rectangle 12" descr=""/>
          <p:cNvPicPr/>
          <p:nvPr/>
        </p:nvPicPr>
        <p:blipFill>
          <a:blip r:embed="rId3"/>
          <a:stretch/>
        </p:blipFill>
        <p:spPr>
          <a:xfrm>
            <a:off x="216720" y="121860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892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24" dur="indefinite" restart="never" nodeType="tmRoot">
          <p:childTnLst>
            <p:seq>
              <p:cTn id="225" nodeType="mainSeq">
                <p:childTnLst>
                  <p:par>
                    <p:cTn id="226" fill="freeze">
                      <p:stCondLst>
                        <p:cond delay="0"/>
                      </p:stCondLst>
                      <p:childTnLst>
                        <p:par>
                          <p:cTn id="227" fill="freeze">
                            <p:stCondLst>
                              <p:cond delay="0"/>
                            </p:stCondLst>
                            <p:childTnLst>
                              <p:par>
                                <p:cTn id="228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Les déperditions d’une maison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5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4"/>
          <p:cNvSpPr/>
          <p:nvPr/>
        </p:nvSpPr>
        <p:spPr>
          <a:xfrm>
            <a:off x="0" y="2304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897" name="" descr=""/>
          <p:cNvPicPr/>
          <p:nvPr/>
        </p:nvPicPr>
        <p:blipFill>
          <a:blip r:embed="rId1"/>
          <a:stretch/>
        </p:blipFill>
        <p:spPr>
          <a:xfrm>
            <a:off x="1368000" y="2318040"/>
            <a:ext cx="8208000" cy="5025960"/>
          </a:xfrm>
          <a:prstGeom prst="rect">
            <a:avLst/>
          </a:prstGeom>
          <a:ln>
            <a:noFill/>
          </a:ln>
        </p:spPr>
      </p:pic>
      <p:sp>
        <p:nvSpPr>
          <p:cNvPr id="898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9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0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1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2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3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4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5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6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7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8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9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0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1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2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3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4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5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6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7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TextShape 1"/>
          <p:cNvSpPr txBox="1"/>
          <p:nvPr/>
        </p:nvSpPr>
        <p:spPr>
          <a:xfrm>
            <a:off x="1296000" y="2554920"/>
            <a:ext cx="7596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hiver, en fermant les volets et tirant les rideaux la nuit, cela permet d'éviter des pertes de chauffage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9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d'environ 10%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0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d'environ 30 %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1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façon marginale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2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3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4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5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6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7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8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9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0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1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2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3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4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5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6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7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8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9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0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1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0" dur="indefinite" restart="never" nodeType="tmRoot">
          <p:childTnLst>
            <p:seq>
              <p:cTn id="23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32" nodeType="interactiveSeq" fill="freeze">
                <p:childTnLst>
                  <p:par>
                    <p:cTn id="233" fill="freeze">
                      <p:stCondLst/>
                      <p:childTnLst>
                        <p:par>
                          <p:cTn id="234" fill="freeze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freeze">
                      <p:stCondLst/>
                      <p:childTnLst>
                        <p:par>
                          <p:cTn id="238" fill="freeze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freeze">
                      <p:stCondLst/>
                      <p:childTnLst>
                        <p:par>
                          <p:cTn id="242" fill="freeze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hiver, en fermant les volets et tirant les rideaux la nuit, cela permet d'éviter des pertes de chauffage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3" name="Forme libre 111" descr=""/>
          <p:cNvPicPr/>
          <p:nvPr/>
        </p:nvPicPr>
        <p:blipFill>
          <a:blip r:embed="rId1"/>
          <a:stretch/>
        </p:blipFill>
        <p:spPr>
          <a:xfrm>
            <a:off x="30492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944" name="CustomShape 2"/>
          <p:cNvSpPr/>
          <p:nvPr/>
        </p:nvSpPr>
        <p:spPr>
          <a:xfrm>
            <a:off x="47628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5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d'environ 10%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6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d'environ 30 %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7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façon marginale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8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9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0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1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2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3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4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5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6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7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8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9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0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1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2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3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4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5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6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7" name="Rectangle 11" descr=""/>
          <p:cNvPicPr/>
          <p:nvPr/>
        </p:nvPicPr>
        <p:blipFill>
          <a:blip r:embed="rId2"/>
          <a:stretch/>
        </p:blipFill>
        <p:spPr>
          <a:xfrm>
            <a:off x="260280" y="2163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968" name="Rectangle 12" descr=""/>
          <p:cNvPicPr/>
          <p:nvPr/>
        </p:nvPicPr>
        <p:blipFill>
          <a:blip r:embed="rId3"/>
          <a:stretch/>
        </p:blipFill>
        <p:spPr>
          <a:xfrm>
            <a:off x="216720" y="121824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969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45" dur="indefinite" restart="never" nodeType="tmRoot">
          <p:childTnLst>
            <p:seq>
              <p:cTn id="246" nodeType="mainSeq">
                <p:childTnLst>
                  <p:par>
                    <p:cTn id="247" fill="freeze">
                      <p:stCondLst>
                        <p:cond delay="0"/>
                      </p:stCondLst>
                      <p:childTnLst>
                        <p:par>
                          <p:cTn id="248" fill="freeze">
                            <p:stCondLst>
                              <p:cond delay="0"/>
                            </p:stCondLst>
                            <p:childTnLst>
                              <p:par>
                                <p:cTn id="249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hiver, en fermant les volets et tirant les rideaux la nuit, cela permet d'éviter des pertes de chauffage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71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972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d'environ 10%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4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d'environ 30 %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5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façon marginale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6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7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8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9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0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1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2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3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4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5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6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7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8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9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0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1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2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3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4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95" name="Rectangle 11" descr=""/>
          <p:cNvPicPr/>
          <p:nvPr/>
        </p:nvPicPr>
        <p:blipFill>
          <a:blip r:embed="rId2"/>
          <a:stretch/>
        </p:blipFill>
        <p:spPr>
          <a:xfrm>
            <a:off x="260280" y="2163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996" name="Rectangle 12" descr=""/>
          <p:cNvPicPr/>
          <p:nvPr/>
        </p:nvPicPr>
        <p:blipFill>
          <a:blip r:embed="rId3"/>
          <a:stretch/>
        </p:blipFill>
        <p:spPr>
          <a:xfrm>
            <a:off x="216720" y="121824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997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1" dur="indefinite" restart="never" nodeType="tmRoot">
          <p:childTnLst>
            <p:seq>
              <p:cTn id="252" nodeType="mainSeq">
                <p:childTnLst>
                  <p:par>
                    <p:cTn id="253" fill="freeze">
                      <p:stCondLst>
                        <p:cond delay="0"/>
                      </p:stCondLst>
                      <p:childTnLst>
                        <p:par>
                          <p:cTn id="254" fill="freeze">
                            <p:stCondLst>
                              <p:cond delay="0"/>
                            </p:stCondLst>
                            <p:childTnLst>
                              <p:par>
                                <p:cTn id="255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hiver, en fermant les volets et tirant les rideaux la nuit, cela permet d'éviter des pertes de chauffage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99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000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1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d'environ 10%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2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d'environ 30 %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3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façon marginale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4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5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6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7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8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9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0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1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2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3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4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5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6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7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8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9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0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1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2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3" name="Rectangle 11" descr=""/>
          <p:cNvPicPr/>
          <p:nvPr/>
        </p:nvPicPr>
        <p:blipFill>
          <a:blip r:embed="rId2"/>
          <a:stretch/>
        </p:blipFill>
        <p:spPr>
          <a:xfrm>
            <a:off x="260280" y="2163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024" name="Rectangle 12" descr=""/>
          <p:cNvPicPr/>
          <p:nvPr/>
        </p:nvPicPr>
        <p:blipFill>
          <a:blip r:embed="rId3"/>
          <a:stretch/>
        </p:blipFill>
        <p:spPr>
          <a:xfrm>
            <a:off x="216720" y="121824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025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7" dur="indefinite" restart="never" nodeType="tmRoot">
          <p:childTnLst>
            <p:seq>
              <p:cTn id="258" nodeType="mainSeq">
                <p:childTnLst>
                  <p:par>
                    <p:cTn id="259" fill="freeze">
                      <p:stCondLst>
                        <p:cond delay="0"/>
                      </p:stCondLst>
                      <p:childTnLst>
                        <p:par>
                          <p:cTn id="260" fill="freeze">
                            <p:stCondLst>
                              <p:cond delay="0"/>
                            </p:stCondLst>
                            <p:childTnLst>
                              <p:par>
                                <p:cTn id="261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27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L’intérêt des volets isolants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8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9" name="CustomShape 4"/>
          <p:cNvSpPr/>
          <p:nvPr/>
        </p:nvSpPr>
        <p:spPr>
          <a:xfrm>
            <a:off x="0" y="2304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30" name="CustomShape 5"/>
          <p:cNvSpPr/>
          <p:nvPr/>
        </p:nvSpPr>
        <p:spPr>
          <a:xfrm>
            <a:off x="915840" y="2182680"/>
            <a:ext cx="8772480" cy="425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1" name="CustomShape 6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32" name="" descr=""/>
          <p:cNvPicPr/>
          <p:nvPr/>
        </p:nvPicPr>
        <p:blipFill>
          <a:blip r:embed="rId1"/>
          <a:stretch/>
        </p:blipFill>
        <p:spPr>
          <a:xfrm>
            <a:off x="311400" y="2259000"/>
            <a:ext cx="4888440" cy="4160880"/>
          </a:xfrm>
          <a:prstGeom prst="rect">
            <a:avLst/>
          </a:prstGeom>
          <a:ln>
            <a:noFill/>
          </a:ln>
        </p:spPr>
      </p:pic>
      <p:pic>
        <p:nvPicPr>
          <p:cNvPr id="1033" name="" descr=""/>
          <p:cNvPicPr/>
          <p:nvPr/>
        </p:nvPicPr>
        <p:blipFill>
          <a:blip r:embed="rId2"/>
          <a:stretch/>
        </p:blipFill>
        <p:spPr>
          <a:xfrm>
            <a:off x="4862160" y="3413160"/>
            <a:ext cx="4955040" cy="3690720"/>
          </a:xfrm>
          <a:prstGeom prst="rect">
            <a:avLst/>
          </a:prstGeom>
          <a:ln>
            <a:noFill/>
          </a:ln>
        </p:spPr>
      </p:pic>
      <p:sp>
        <p:nvSpPr>
          <p:cNvPr id="1034" name="CustomShape 7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5" name="CustomShape 8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6" name="CustomShape 9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7" name="CustomShape 10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8" name="CustomShape 11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9" name="CustomShape 12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CustomShape 13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1" name="CustomShape 14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2" name="CustomShape 15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3" name="CustomShape 16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4" name="CustomShape 17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5" name="CustomShape 18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6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7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8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9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0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1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2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3" name="CustomShape 26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TextShape 1"/>
          <p:cNvSpPr txBox="1"/>
          <p:nvPr/>
        </p:nvSpPr>
        <p:spPr>
          <a:xfrm>
            <a:off x="1296000" y="2514240"/>
            <a:ext cx="7596000" cy="9118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Qu'est ­ce qui demande le plus d’énergie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5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Monter 1 tonne à 300m de haut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6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cycle de machine à laver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7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Faire chauffer un bain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8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9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0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1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2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3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4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5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6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7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8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9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0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1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2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3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4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5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6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7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63" dur="indefinite" restart="never" nodeType="tmRoot">
          <p:childTnLst>
            <p:seq>
              <p:cTn id="2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65" nodeType="interactiveSeq" fill="freeze">
                <p:childTnLst>
                  <p:par>
                    <p:cTn id="266" fill="freeze">
                      <p:stCondLst/>
                      <p:childTnLst>
                        <p:par>
                          <p:cTn id="267" fill="freeze">
                            <p:stCondLst>
                              <p:cond delay="0"/>
                            </p:stCondLst>
                            <p:childTnLst>
                              <p:par>
                                <p:cTn id="2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freeze">
                      <p:stCondLst/>
                      <p:childTnLst>
                        <p:par>
                          <p:cTn id="271" fill="freeze">
                            <p:stCondLst>
                              <p:cond delay="0"/>
                            </p:stCondLst>
                            <p:childTnLst>
                              <p:par>
                                <p:cTn id="27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freeze">
                      <p:stCondLst/>
                      <p:childTnLst>
                        <p:par>
                          <p:cTn id="275" fill="freeze">
                            <p:stCondLst>
                              <p:cond delay="0"/>
                            </p:stCondLst>
                            <p:childTnLst>
                              <p:par>
                                <p:cTn id="2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Qu'est ­ce qui demande le plus </a:t>
            </a: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d’énergie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9" name="Forme libre 111" descr=""/>
          <p:cNvPicPr/>
          <p:nvPr/>
        </p:nvPicPr>
        <p:blipFill>
          <a:blip r:embed="rId1"/>
          <a:stretch/>
        </p:blipFill>
        <p:spPr>
          <a:xfrm>
            <a:off x="30492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080" name="CustomShape 2"/>
          <p:cNvSpPr/>
          <p:nvPr/>
        </p:nvSpPr>
        <p:spPr>
          <a:xfrm>
            <a:off x="47628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1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Monter 1 tonne à 300m de haut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2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cycle de machine à laver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3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Faire chauffer un bain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4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5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6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7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8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9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0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1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2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3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4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5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6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7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8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9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0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1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2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3" name="Rectangle 11" descr=""/>
          <p:cNvPicPr/>
          <p:nvPr/>
        </p:nvPicPr>
        <p:blipFill>
          <a:blip r:embed="rId2"/>
          <a:stretch/>
        </p:blipFill>
        <p:spPr>
          <a:xfrm>
            <a:off x="260280" y="2160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104" name="Rectangle 12" descr=""/>
          <p:cNvPicPr/>
          <p:nvPr/>
        </p:nvPicPr>
        <p:blipFill>
          <a:blip r:embed="rId3"/>
          <a:stretch/>
        </p:blipFill>
        <p:spPr>
          <a:xfrm>
            <a:off x="216720" y="121788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105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8" dur="indefinite" restart="never" nodeType="tmRoot">
          <p:childTnLst>
            <p:seq>
              <p:cTn id="279" nodeType="mainSeq">
                <p:childTnLst>
                  <p:par>
                    <p:cTn id="280" fill="freeze">
                      <p:stCondLst>
                        <p:cond delay="0"/>
                      </p:stCondLst>
                      <p:childTnLst>
                        <p:par>
                          <p:cTn id="281" fill="freeze">
                            <p:stCondLst>
                              <p:cond delay="0"/>
                            </p:stCondLst>
                            <p:childTnLst>
                              <p:par>
                                <p:cTn id="282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Qu'est ­ce qui demande le plus </a:t>
            </a: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d’énergie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7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108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9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Monter 1 tonne à 300m de haut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0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cycle de machine à laver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1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Faire chauffer un bain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2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3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4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5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6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7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8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9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0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1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2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3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4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5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6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7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8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9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0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1" name="Rectangle 11" descr=""/>
          <p:cNvPicPr/>
          <p:nvPr/>
        </p:nvPicPr>
        <p:blipFill>
          <a:blip r:embed="rId2"/>
          <a:stretch/>
        </p:blipFill>
        <p:spPr>
          <a:xfrm>
            <a:off x="260280" y="2160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132" name="Rectangle 12" descr=""/>
          <p:cNvPicPr/>
          <p:nvPr/>
        </p:nvPicPr>
        <p:blipFill>
          <a:blip r:embed="rId3"/>
          <a:stretch/>
        </p:blipFill>
        <p:spPr>
          <a:xfrm>
            <a:off x="216720" y="121788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133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84" dur="indefinite" restart="never" nodeType="tmRoot">
          <p:childTnLst>
            <p:seq>
              <p:cTn id="285" nodeType="mainSeq">
                <p:childTnLst>
                  <p:par>
                    <p:cTn id="286" fill="freeze">
                      <p:stCondLst>
                        <p:cond delay="0"/>
                      </p:stCondLst>
                      <p:childTnLst>
                        <p:par>
                          <p:cTn id="287" fill="freeze">
                            <p:stCondLst>
                              <p:cond delay="0"/>
                            </p:stCondLst>
                            <p:childTnLst>
                              <p:par>
                                <p:cTn id="288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1296000" y="2556000"/>
            <a:ext cx="7596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Qu’est-ce que l’Espace Info Énergie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Un service d’information et de conseil, payant et indépendant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service d’information et de conseil, gratuit et dépendant des grands groupes fournisseurs d’énergie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service d’information et de conseil, indépendant et gratuit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5544000" y="148320"/>
            <a:ext cx="441720" cy="428760"/>
          </a:xfrm>
          <a:prstGeom prst="rect">
            <a:avLst/>
          </a:prstGeom>
          <a:solidFill>
            <a:srgbClr val="ff95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6"/>
          <p:cNvSpPr/>
          <p:nvPr/>
        </p:nvSpPr>
        <p:spPr>
          <a:xfrm>
            <a:off x="598572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7"/>
          <p:cNvSpPr/>
          <p:nvPr/>
        </p:nvSpPr>
        <p:spPr>
          <a:xfrm>
            <a:off x="642708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8"/>
          <p:cNvSpPr/>
          <p:nvPr/>
        </p:nvSpPr>
        <p:spPr>
          <a:xfrm>
            <a:off x="686916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9"/>
          <p:cNvSpPr/>
          <p:nvPr/>
        </p:nvSpPr>
        <p:spPr>
          <a:xfrm>
            <a:off x="731052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10"/>
          <p:cNvSpPr/>
          <p:nvPr/>
        </p:nvSpPr>
        <p:spPr>
          <a:xfrm>
            <a:off x="775224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11"/>
          <p:cNvSpPr/>
          <p:nvPr/>
        </p:nvSpPr>
        <p:spPr>
          <a:xfrm>
            <a:off x="818676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12"/>
          <p:cNvSpPr/>
          <p:nvPr/>
        </p:nvSpPr>
        <p:spPr>
          <a:xfrm>
            <a:off x="86209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13"/>
          <p:cNvSpPr/>
          <p:nvPr/>
        </p:nvSpPr>
        <p:spPr>
          <a:xfrm>
            <a:off x="90554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CustomShape 14"/>
          <p:cNvSpPr/>
          <p:nvPr/>
        </p:nvSpPr>
        <p:spPr>
          <a:xfrm>
            <a:off x="94896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15"/>
          <p:cNvSpPr/>
          <p:nvPr/>
        </p:nvSpPr>
        <p:spPr>
          <a:xfrm>
            <a:off x="55440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16"/>
          <p:cNvSpPr/>
          <p:nvPr/>
        </p:nvSpPr>
        <p:spPr>
          <a:xfrm>
            <a:off x="598572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17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18"/>
          <p:cNvSpPr/>
          <p:nvPr/>
        </p:nvSpPr>
        <p:spPr>
          <a:xfrm>
            <a:off x="686916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19"/>
          <p:cNvSpPr/>
          <p:nvPr/>
        </p:nvSpPr>
        <p:spPr>
          <a:xfrm>
            <a:off x="731052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20"/>
          <p:cNvSpPr/>
          <p:nvPr/>
        </p:nvSpPr>
        <p:spPr>
          <a:xfrm>
            <a:off x="8184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21"/>
          <p:cNvSpPr/>
          <p:nvPr/>
        </p:nvSpPr>
        <p:spPr>
          <a:xfrm>
            <a:off x="861876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22"/>
          <p:cNvSpPr/>
          <p:nvPr/>
        </p:nvSpPr>
        <p:spPr>
          <a:xfrm>
            <a:off x="90529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3"/>
          <p:cNvSpPr/>
          <p:nvPr/>
        </p:nvSpPr>
        <p:spPr>
          <a:xfrm>
            <a:off x="94874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24"/>
          <p:cNvSpPr/>
          <p:nvPr/>
        </p:nvSpPr>
        <p:spPr>
          <a:xfrm>
            <a:off x="7752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5" name="Ellipse 13" descr=""/>
          <p:cNvPicPr/>
          <p:nvPr/>
        </p:nvPicPr>
        <p:blipFill>
          <a:blip r:embed="rId1"/>
          <a:stretch/>
        </p:blipFill>
        <p:spPr>
          <a:xfrm>
            <a:off x="-129600" y="316440"/>
            <a:ext cx="2545920" cy="2158560"/>
          </a:xfrm>
          <a:prstGeom prst="rect">
            <a:avLst/>
          </a:prstGeom>
          <a:ln>
            <a:noFill/>
          </a:ln>
        </p:spPr>
      </p:pic>
      <p:sp>
        <p:nvSpPr>
          <p:cNvPr id="306" name="CustomShape 25"/>
          <p:cNvSpPr/>
          <p:nvPr/>
        </p:nvSpPr>
        <p:spPr>
          <a:xfrm>
            <a:off x="678600" y="590400"/>
            <a:ext cx="1419840" cy="120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7" name="Ellipse 14" descr=""/>
          <p:cNvPicPr/>
          <p:nvPr/>
        </p:nvPicPr>
        <p:blipFill>
          <a:blip r:embed="rId2"/>
          <a:stretch/>
        </p:blipFill>
        <p:spPr>
          <a:xfrm>
            <a:off x="-60840" y="380160"/>
            <a:ext cx="2407680" cy="2031120"/>
          </a:xfrm>
          <a:prstGeom prst="rect">
            <a:avLst/>
          </a:prstGeom>
          <a:ln>
            <a:noFill/>
          </a:ln>
        </p:spPr>
      </p:pic>
      <p:sp>
        <p:nvSpPr>
          <p:cNvPr id="308" name="CustomShape 26"/>
          <p:cNvSpPr/>
          <p:nvPr/>
        </p:nvSpPr>
        <p:spPr>
          <a:xfrm>
            <a:off x="729360" y="632520"/>
            <a:ext cx="1318320" cy="1123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9" name="Ellipse 15" descr=""/>
          <p:cNvPicPr/>
          <p:nvPr/>
        </p:nvPicPr>
        <p:blipFill>
          <a:blip r:embed="rId3"/>
          <a:stretch/>
        </p:blipFill>
        <p:spPr>
          <a:xfrm>
            <a:off x="200520" y="587160"/>
            <a:ext cx="1929240" cy="1592640"/>
          </a:xfrm>
          <a:prstGeom prst="rect">
            <a:avLst/>
          </a:prstGeom>
          <a:ln>
            <a:noFill/>
          </a:ln>
        </p:spPr>
      </p:pic>
      <p:sp>
        <p:nvSpPr>
          <p:cNvPr id="310" name="CustomShape 27"/>
          <p:cNvSpPr/>
          <p:nvPr/>
        </p:nvSpPr>
        <p:spPr>
          <a:xfrm rot="21429000">
            <a:off x="901440" y="802800"/>
            <a:ext cx="974160" cy="78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1" name="Ellipse 16" descr=""/>
          <p:cNvPicPr/>
          <p:nvPr/>
        </p:nvPicPr>
        <p:blipFill>
          <a:blip r:embed="rId4"/>
          <a:stretch/>
        </p:blipFill>
        <p:spPr>
          <a:xfrm>
            <a:off x="269640" y="650880"/>
            <a:ext cx="1781280" cy="1489320"/>
          </a:xfrm>
          <a:prstGeom prst="rect">
            <a:avLst/>
          </a:prstGeom>
          <a:ln>
            <a:noFill/>
          </a:ln>
        </p:spPr>
      </p:pic>
      <p:sp>
        <p:nvSpPr>
          <p:cNvPr id="312" name="CustomShape 28"/>
          <p:cNvSpPr/>
          <p:nvPr/>
        </p:nvSpPr>
        <p:spPr>
          <a:xfrm rot="21429000">
            <a:off x="951480" y="842400"/>
            <a:ext cx="873000" cy="71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3" name="Étoile à 4 branches 17" descr=""/>
          <p:cNvPicPr/>
          <p:nvPr/>
        </p:nvPicPr>
        <p:blipFill>
          <a:blip r:embed="rId5"/>
          <a:stretch/>
        </p:blipFill>
        <p:spPr>
          <a:xfrm>
            <a:off x="531000" y="467280"/>
            <a:ext cx="1763640" cy="1425960"/>
          </a:xfrm>
          <a:prstGeom prst="rect">
            <a:avLst/>
          </a:prstGeom>
          <a:ln>
            <a:noFill/>
          </a:ln>
        </p:spPr>
      </p:pic>
      <p:sp>
        <p:nvSpPr>
          <p:cNvPr id="314" name="CustomShape 29"/>
          <p:cNvSpPr/>
          <p:nvPr/>
        </p:nvSpPr>
        <p:spPr>
          <a:xfrm>
            <a:off x="1390320" y="1163520"/>
            <a:ext cx="39240" cy="3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5" name="Étoile à 4 branches 18" descr=""/>
          <p:cNvPicPr/>
          <p:nvPr/>
        </p:nvPicPr>
        <p:blipFill>
          <a:blip r:embed="rId6"/>
          <a:stretch/>
        </p:blipFill>
        <p:spPr>
          <a:xfrm>
            <a:off x="599760" y="523440"/>
            <a:ext cx="1624680" cy="1314360"/>
          </a:xfrm>
          <a:prstGeom prst="rect">
            <a:avLst/>
          </a:prstGeom>
          <a:ln>
            <a:noFill/>
          </a:ln>
        </p:spPr>
      </p:pic>
      <p:sp>
        <p:nvSpPr>
          <p:cNvPr id="316" name="CustomShape 30"/>
          <p:cNvSpPr/>
          <p:nvPr/>
        </p:nvSpPr>
        <p:spPr>
          <a:xfrm rot="1522200">
            <a:off x="1389600" y="1163880"/>
            <a:ext cx="3888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7" name="Étoile à 4 branches 19" descr=""/>
          <p:cNvPicPr/>
          <p:nvPr/>
        </p:nvPicPr>
        <p:blipFill>
          <a:blip r:embed="rId7"/>
          <a:stretch/>
        </p:blipFill>
        <p:spPr>
          <a:xfrm>
            <a:off x="756360" y="594720"/>
            <a:ext cx="1303560" cy="1171080"/>
          </a:xfrm>
          <a:prstGeom prst="rect">
            <a:avLst/>
          </a:prstGeom>
          <a:ln>
            <a:noFill/>
          </a:ln>
        </p:spPr>
      </p:pic>
      <p:sp>
        <p:nvSpPr>
          <p:cNvPr id="318" name="CustomShape 31"/>
          <p:cNvSpPr/>
          <p:nvPr/>
        </p:nvSpPr>
        <p:spPr>
          <a:xfrm rot="2975400">
            <a:off x="1393200" y="1160640"/>
            <a:ext cx="3348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Étoile à 4 branches 20" descr=""/>
          <p:cNvPicPr/>
          <p:nvPr/>
        </p:nvPicPr>
        <p:blipFill>
          <a:blip r:embed="rId8"/>
          <a:stretch/>
        </p:blipFill>
        <p:spPr>
          <a:xfrm>
            <a:off x="609120" y="475920"/>
            <a:ext cx="1607760" cy="1449720"/>
          </a:xfrm>
          <a:prstGeom prst="rect">
            <a:avLst/>
          </a:prstGeom>
          <a:ln>
            <a:noFill/>
          </a:ln>
        </p:spPr>
      </p:pic>
      <p:sp>
        <p:nvSpPr>
          <p:cNvPr id="320" name="CustomShape 32"/>
          <p:cNvSpPr/>
          <p:nvPr/>
        </p:nvSpPr>
        <p:spPr>
          <a:xfrm rot="4278000">
            <a:off x="1393560" y="1181880"/>
            <a:ext cx="3312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33"/>
          <p:cNvSpPr/>
          <p:nvPr/>
        </p:nvSpPr>
        <p:spPr>
          <a:xfrm>
            <a:off x="1391040" y="694440"/>
            <a:ext cx="440280" cy="49320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34"/>
          <p:cNvSpPr/>
          <p:nvPr/>
        </p:nvSpPr>
        <p:spPr>
          <a:xfrm rot="20157000">
            <a:off x="1255680" y="676080"/>
            <a:ext cx="482400" cy="4417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35"/>
          <p:cNvSpPr/>
          <p:nvPr/>
        </p:nvSpPr>
        <p:spPr>
          <a:xfrm rot="1252800">
            <a:off x="1469520" y="809280"/>
            <a:ext cx="483840" cy="4579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36"/>
          <p:cNvSpPr/>
          <p:nvPr/>
        </p:nvSpPr>
        <p:spPr>
          <a:xfrm>
            <a:off x="1279800" y="630720"/>
            <a:ext cx="125640" cy="532440"/>
          </a:xfrm>
          <a:custGeom>
            <a:avLst/>
            <a:gdLst/>
            <a:ahLst/>
            <a:rect l="l" t="t" r="r" b="b"/>
            <a:pathLst>
              <a:path w="329380" h="1592825">
                <a:moveTo>
                  <a:pt x="280239" y="1592825"/>
                </a:moveTo>
                <a:cubicBezTo>
                  <a:pt x="303590" y="1493273"/>
                  <a:pt x="326942" y="1393722"/>
                  <a:pt x="309736" y="1283109"/>
                </a:cubicBezTo>
                <a:cubicBezTo>
                  <a:pt x="292530" y="1172496"/>
                  <a:pt x="181917" y="1020096"/>
                  <a:pt x="177001" y="929148"/>
                </a:cubicBezTo>
                <a:cubicBezTo>
                  <a:pt x="172085" y="838200"/>
                  <a:pt x="302362" y="823451"/>
                  <a:pt x="280239" y="737419"/>
                </a:cubicBezTo>
                <a:cubicBezTo>
                  <a:pt x="258116" y="651387"/>
                  <a:pt x="54097" y="506361"/>
                  <a:pt x="44265" y="412954"/>
                </a:cubicBezTo>
                <a:cubicBezTo>
                  <a:pt x="34433" y="319547"/>
                  <a:pt x="228620" y="245806"/>
                  <a:pt x="221246" y="176980"/>
                </a:cubicBezTo>
                <a:cubicBezTo>
                  <a:pt x="213872" y="108154"/>
                  <a:pt x="-2438" y="46703"/>
                  <a:pt x="2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37"/>
          <p:cNvSpPr/>
          <p:nvPr/>
        </p:nvSpPr>
        <p:spPr>
          <a:xfrm>
            <a:off x="1020960" y="718920"/>
            <a:ext cx="381960" cy="438840"/>
          </a:xfrm>
          <a:custGeom>
            <a:avLst/>
            <a:gdLst/>
            <a:ahLst/>
            <a:rect l="l" t="t" r="r" b="b"/>
            <a:pathLst>
              <a:path w="958645" h="1312607">
                <a:moveTo>
                  <a:pt x="958645" y="1312607"/>
                </a:moveTo>
                <a:cubicBezTo>
                  <a:pt x="916858" y="1225345"/>
                  <a:pt x="875071" y="1138084"/>
                  <a:pt x="811161" y="1047136"/>
                </a:cubicBezTo>
                <a:cubicBezTo>
                  <a:pt x="747251" y="956188"/>
                  <a:pt x="609600" y="850491"/>
                  <a:pt x="575187" y="766917"/>
                </a:cubicBezTo>
                <a:cubicBezTo>
                  <a:pt x="540774" y="683343"/>
                  <a:pt x="644013" y="604685"/>
                  <a:pt x="604684" y="545691"/>
                </a:cubicBezTo>
                <a:cubicBezTo>
                  <a:pt x="565355" y="486697"/>
                  <a:pt x="368710" y="484239"/>
                  <a:pt x="339213" y="412955"/>
                </a:cubicBezTo>
                <a:cubicBezTo>
                  <a:pt x="309716" y="341671"/>
                  <a:pt x="484238" y="186814"/>
                  <a:pt x="427703" y="117988"/>
                </a:cubicBezTo>
                <a:cubicBezTo>
                  <a:pt x="371168" y="49162"/>
                  <a:pt x="103239" y="103239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38"/>
          <p:cNvSpPr/>
          <p:nvPr/>
        </p:nvSpPr>
        <p:spPr>
          <a:xfrm>
            <a:off x="891720" y="869760"/>
            <a:ext cx="499320" cy="297720"/>
          </a:xfrm>
          <a:custGeom>
            <a:avLst/>
            <a:gdLst/>
            <a:ahLst/>
            <a:rect l="l" t="t" r="r" b="b"/>
            <a:pathLst>
              <a:path w="1253612" h="926691">
                <a:moveTo>
                  <a:pt x="1253612" y="891142"/>
                </a:moveTo>
                <a:cubicBezTo>
                  <a:pt x="1161435" y="790361"/>
                  <a:pt x="1069258" y="689580"/>
                  <a:pt x="988142" y="640419"/>
                </a:cubicBezTo>
                <a:cubicBezTo>
                  <a:pt x="907026" y="591258"/>
                  <a:pt x="808703" y="640419"/>
                  <a:pt x="766916" y="596174"/>
                </a:cubicBezTo>
                <a:cubicBezTo>
                  <a:pt x="725129" y="551929"/>
                  <a:pt x="811161" y="419193"/>
                  <a:pt x="737419" y="374948"/>
                </a:cubicBezTo>
                <a:cubicBezTo>
                  <a:pt x="663677" y="330703"/>
                  <a:pt x="380999" y="392155"/>
                  <a:pt x="324464" y="330703"/>
                </a:cubicBezTo>
                <a:cubicBezTo>
                  <a:pt x="267928" y="269251"/>
                  <a:pt x="452283" y="48025"/>
                  <a:pt x="398206" y="6238"/>
                </a:cubicBezTo>
                <a:cubicBezTo>
                  <a:pt x="344129" y="-35549"/>
                  <a:pt x="81116" y="148806"/>
                  <a:pt x="0" y="7998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39"/>
          <p:cNvSpPr/>
          <p:nvPr/>
        </p:nvSpPr>
        <p:spPr>
          <a:xfrm>
            <a:off x="715680" y="1173600"/>
            <a:ext cx="669600" cy="192960"/>
          </a:xfrm>
          <a:custGeom>
            <a:avLst/>
            <a:gdLst/>
            <a:ahLst/>
            <a:rect l="l" t="t" r="r" b="b"/>
            <a:pathLst>
              <a:path w="1703438" h="808703">
                <a:moveTo>
                  <a:pt x="1681316" y="0"/>
                </a:moveTo>
                <a:cubicBezTo>
                  <a:pt x="1591597" y="61452"/>
                  <a:pt x="1501878" y="122904"/>
                  <a:pt x="1430594" y="132736"/>
                </a:cubicBezTo>
                <a:cubicBezTo>
                  <a:pt x="1359310" y="142568"/>
                  <a:pt x="1315065" y="36872"/>
                  <a:pt x="1253613" y="58994"/>
                </a:cubicBezTo>
                <a:cubicBezTo>
                  <a:pt x="1192161" y="81117"/>
                  <a:pt x="1152832" y="253181"/>
                  <a:pt x="1061884" y="265471"/>
                </a:cubicBezTo>
                <a:cubicBezTo>
                  <a:pt x="970936" y="277761"/>
                  <a:pt x="803787" y="105697"/>
                  <a:pt x="707923" y="132736"/>
                </a:cubicBezTo>
                <a:cubicBezTo>
                  <a:pt x="612059" y="159775"/>
                  <a:pt x="594852" y="422787"/>
                  <a:pt x="486697" y="427703"/>
                </a:cubicBezTo>
                <a:cubicBezTo>
                  <a:pt x="378542" y="432619"/>
                  <a:pt x="140110" y="152400"/>
                  <a:pt x="58994" y="162232"/>
                </a:cubicBezTo>
                <a:cubicBezTo>
                  <a:pt x="-22122" y="172064"/>
                  <a:pt x="975852" y="808703"/>
                  <a:pt x="0" y="486697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40"/>
          <p:cNvSpPr/>
          <p:nvPr/>
        </p:nvSpPr>
        <p:spPr>
          <a:xfrm>
            <a:off x="856800" y="1193040"/>
            <a:ext cx="540000" cy="300960"/>
          </a:xfrm>
          <a:custGeom>
            <a:avLst/>
            <a:gdLst/>
            <a:ahLst/>
            <a:rect l="l" t="t" r="r" b="b"/>
            <a:pathLst>
              <a:path w="1356852" h="936522">
                <a:moveTo>
                  <a:pt x="1356852" y="0"/>
                </a:moveTo>
                <a:cubicBezTo>
                  <a:pt x="1254842" y="92177"/>
                  <a:pt x="1152833" y="184354"/>
                  <a:pt x="1076633" y="221225"/>
                </a:cubicBezTo>
                <a:cubicBezTo>
                  <a:pt x="1000433" y="258096"/>
                  <a:pt x="946355" y="191728"/>
                  <a:pt x="899652" y="221225"/>
                </a:cubicBezTo>
                <a:cubicBezTo>
                  <a:pt x="852949" y="250722"/>
                  <a:pt x="860323" y="361335"/>
                  <a:pt x="796413" y="398206"/>
                </a:cubicBezTo>
                <a:cubicBezTo>
                  <a:pt x="732503" y="435077"/>
                  <a:pt x="567813" y="403122"/>
                  <a:pt x="516194" y="442451"/>
                </a:cubicBezTo>
                <a:cubicBezTo>
                  <a:pt x="464575" y="481780"/>
                  <a:pt x="545690" y="612057"/>
                  <a:pt x="486697" y="634180"/>
                </a:cubicBezTo>
                <a:cubicBezTo>
                  <a:pt x="427704" y="656303"/>
                  <a:pt x="213852" y="533400"/>
                  <a:pt x="162233" y="575187"/>
                </a:cubicBezTo>
                <a:cubicBezTo>
                  <a:pt x="110614" y="616974"/>
                  <a:pt x="204020" y="833284"/>
                  <a:pt x="176981" y="884903"/>
                </a:cubicBezTo>
                <a:cubicBezTo>
                  <a:pt x="149942" y="936522"/>
                  <a:pt x="66368" y="843116"/>
                  <a:pt x="0" y="88490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41"/>
          <p:cNvSpPr/>
          <p:nvPr/>
        </p:nvSpPr>
        <p:spPr>
          <a:xfrm>
            <a:off x="779760" y="985680"/>
            <a:ext cx="546120" cy="181800"/>
          </a:xfrm>
          <a:custGeom>
            <a:avLst/>
            <a:gdLst/>
            <a:ahLst/>
            <a:rect l="l" t="t" r="r" b="b"/>
            <a:pathLst>
              <a:path w="1371600" h="572729">
                <a:moveTo>
                  <a:pt x="1371600" y="545691"/>
                </a:moveTo>
                <a:cubicBezTo>
                  <a:pt x="1241323" y="465803"/>
                  <a:pt x="1111046" y="385916"/>
                  <a:pt x="1002891" y="383458"/>
                </a:cubicBezTo>
                <a:cubicBezTo>
                  <a:pt x="894736" y="381000"/>
                  <a:pt x="801329" y="572729"/>
                  <a:pt x="722671" y="530942"/>
                </a:cubicBezTo>
                <a:cubicBezTo>
                  <a:pt x="644013" y="489155"/>
                  <a:pt x="619432" y="137652"/>
                  <a:pt x="530942" y="132736"/>
                </a:cubicBezTo>
                <a:cubicBezTo>
                  <a:pt x="442452" y="127820"/>
                  <a:pt x="280219" y="523569"/>
                  <a:pt x="191729" y="501446"/>
                </a:cubicBezTo>
                <a:cubicBezTo>
                  <a:pt x="103239" y="479323"/>
                  <a:pt x="560439" y="518652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42"/>
          <p:cNvSpPr/>
          <p:nvPr/>
        </p:nvSpPr>
        <p:spPr>
          <a:xfrm>
            <a:off x="1097280" y="1207800"/>
            <a:ext cx="258120" cy="404640"/>
          </a:xfrm>
          <a:custGeom>
            <a:avLst/>
            <a:gdLst/>
            <a:ahLst/>
            <a:rect l="l" t="t" r="r" b="b"/>
            <a:pathLst>
              <a:path w="683341" h="1209368">
                <a:moveTo>
                  <a:pt x="648733" y="0"/>
                </a:moveTo>
                <a:cubicBezTo>
                  <a:pt x="631526" y="90948"/>
                  <a:pt x="614320" y="181897"/>
                  <a:pt x="574991" y="235974"/>
                </a:cubicBezTo>
                <a:cubicBezTo>
                  <a:pt x="535662" y="290051"/>
                  <a:pt x="427507" y="282677"/>
                  <a:pt x="412759" y="324464"/>
                </a:cubicBezTo>
                <a:cubicBezTo>
                  <a:pt x="398011" y="366251"/>
                  <a:pt x="518456" y="449826"/>
                  <a:pt x="486501" y="486697"/>
                </a:cubicBezTo>
                <a:cubicBezTo>
                  <a:pt x="454546" y="523568"/>
                  <a:pt x="243153" y="489155"/>
                  <a:pt x="221030" y="545690"/>
                </a:cubicBezTo>
                <a:cubicBezTo>
                  <a:pt x="198907" y="602225"/>
                  <a:pt x="388178" y="786580"/>
                  <a:pt x="353765" y="825909"/>
                </a:cubicBezTo>
                <a:cubicBezTo>
                  <a:pt x="319352" y="865238"/>
                  <a:pt x="63714" y="717754"/>
                  <a:pt x="14553" y="781664"/>
                </a:cubicBezTo>
                <a:cubicBezTo>
                  <a:pt x="-34608" y="845574"/>
                  <a:pt x="56340" y="1118420"/>
                  <a:pt x="58798" y="1209368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43"/>
          <p:cNvSpPr/>
          <p:nvPr/>
        </p:nvSpPr>
        <p:spPr>
          <a:xfrm>
            <a:off x="1396800" y="1063440"/>
            <a:ext cx="769320" cy="128880"/>
          </a:xfrm>
          <a:custGeom>
            <a:avLst/>
            <a:gdLst/>
            <a:ahLst/>
            <a:rect l="l" t="t" r="r" b="b"/>
            <a:pathLst>
              <a:path w="1932039" h="412955">
                <a:moveTo>
                  <a:pt x="0" y="386236"/>
                </a:moveTo>
                <a:cubicBezTo>
                  <a:pt x="258096" y="359197"/>
                  <a:pt x="516193" y="332158"/>
                  <a:pt x="619432" y="312494"/>
                </a:cubicBezTo>
                <a:cubicBezTo>
                  <a:pt x="722671" y="292830"/>
                  <a:pt x="565355" y="268249"/>
                  <a:pt x="619432" y="268249"/>
                </a:cubicBezTo>
                <a:cubicBezTo>
                  <a:pt x="673509" y="268249"/>
                  <a:pt x="855407" y="334617"/>
                  <a:pt x="943897" y="312494"/>
                </a:cubicBezTo>
                <a:cubicBezTo>
                  <a:pt x="1032387" y="290371"/>
                  <a:pt x="1059426" y="135513"/>
                  <a:pt x="1150374" y="135513"/>
                </a:cubicBezTo>
                <a:cubicBezTo>
                  <a:pt x="1241322" y="135513"/>
                  <a:pt x="1391264" y="334616"/>
                  <a:pt x="1489587" y="312494"/>
                </a:cubicBezTo>
                <a:cubicBezTo>
                  <a:pt x="1587910" y="290371"/>
                  <a:pt x="1666568" y="32275"/>
                  <a:pt x="1740310" y="2778"/>
                </a:cubicBezTo>
                <a:cubicBezTo>
                  <a:pt x="1814052" y="-26719"/>
                  <a:pt x="1863213" y="189590"/>
                  <a:pt x="1932039" y="1355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44"/>
          <p:cNvSpPr/>
          <p:nvPr/>
        </p:nvSpPr>
        <p:spPr>
          <a:xfrm>
            <a:off x="1273320" y="1217520"/>
            <a:ext cx="137880" cy="478440"/>
          </a:xfrm>
          <a:custGeom>
            <a:avLst/>
            <a:gdLst/>
            <a:ahLst/>
            <a:rect l="l" t="t" r="r" b="b"/>
            <a:pathLst>
              <a:path w="393291" h="1430593">
                <a:moveTo>
                  <a:pt x="281098" y="0"/>
                </a:moveTo>
                <a:cubicBezTo>
                  <a:pt x="293388" y="30725"/>
                  <a:pt x="305678" y="61451"/>
                  <a:pt x="295846" y="132735"/>
                </a:cubicBezTo>
                <a:cubicBezTo>
                  <a:pt x="286014" y="204019"/>
                  <a:pt x="214731" y="329380"/>
                  <a:pt x="222105" y="427703"/>
                </a:cubicBezTo>
                <a:cubicBezTo>
                  <a:pt x="229479" y="526026"/>
                  <a:pt x="376963" y="639097"/>
                  <a:pt x="340092" y="722671"/>
                </a:cubicBezTo>
                <a:cubicBezTo>
                  <a:pt x="303221" y="806245"/>
                  <a:pt x="18086" y="838200"/>
                  <a:pt x="879" y="929148"/>
                </a:cubicBezTo>
                <a:cubicBezTo>
                  <a:pt x="-16328" y="1020096"/>
                  <a:pt x="224563" y="1184787"/>
                  <a:pt x="236853" y="1268361"/>
                </a:cubicBezTo>
                <a:cubicBezTo>
                  <a:pt x="249143" y="1351935"/>
                  <a:pt x="35292" y="1371600"/>
                  <a:pt x="74621" y="143059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45"/>
          <p:cNvSpPr/>
          <p:nvPr/>
        </p:nvSpPr>
        <p:spPr>
          <a:xfrm>
            <a:off x="1414440" y="1187640"/>
            <a:ext cx="129240" cy="574200"/>
          </a:xfrm>
          <a:custGeom>
            <a:avLst/>
            <a:gdLst/>
            <a:ahLst/>
            <a:rect l="l" t="t" r="r" b="b"/>
            <a:pathLst>
              <a:path w="334297" h="1742768">
                <a:moveTo>
                  <a:pt x="0" y="0"/>
                </a:moveTo>
                <a:cubicBezTo>
                  <a:pt x="38100" y="175751"/>
                  <a:pt x="76200" y="351503"/>
                  <a:pt x="88490" y="457200"/>
                </a:cubicBezTo>
                <a:cubicBezTo>
                  <a:pt x="100780" y="562897"/>
                  <a:pt x="51619" y="553065"/>
                  <a:pt x="73742" y="634181"/>
                </a:cubicBezTo>
                <a:cubicBezTo>
                  <a:pt x="95865" y="715297"/>
                  <a:pt x="211394" y="865239"/>
                  <a:pt x="221226" y="943897"/>
                </a:cubicBezTo>
                <a:cubicBezTo>
                  <a:pt x="231058" y="1022555"/>
                  <a:pt x="115530" y="1037303"/>
                  <a:pt x="132736" y="1106129"/>
                </a:cubicBezTo>
                <a:cubicBezTo>
                  <a:pt x="149943" y="1174955"/>
                  <a:pt x="314633" y="1280652"/>
                  <a:pt x="324465" y="1356852"/>
                </a:cubicBezTo>
                <a:cubicBezTo>
                  <a:pt x="334297" y="1433052"/>
                  <a:pt x="191729" y="1504336"/>
                  <a:pt x="191729" y="1563329"/>
                </a:cubicBezTo>
                <a:cubicBezTo>
                  <a:pt x="191729" y="1622322"/>
                  <a:pt x="272846" y="1742768"/>
                  <a:pt x="324465" y="17108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46"/>
          <p:cNvSpPr/>
          <p:nvPr/>
        </p:nvSpPr>
        <p:spPr>
          <a:xfrm>
            <a:off x="1432800" y="1202760"/>
            <a:ext cx="381600" cy="429120"/>
          </a:xfrm>
          <a:custGeom>
            <a:avLst/>
            <a:gdLst/>
            <a:ahLst/>
            <a:rect l="l" t="t" r="r" b="b"/>
            <a:pathLst>
              <a:path w="958645" h="1283110">
                <a:moveTo>
                  <a:pt x="0" y="0"/>
                </a:moveTo>
                <a:cubicBezTo>
                  <a:pt x="111842" y="143796"/>
                  <a:pt x="223684" y="287593"/>
                  <a:pt x="265471" y="383458"/>
                </a:cubicBezTo>
                <a:cubicBezTo>
                  <a:pt x="307258" y="479323"/>
                  <a:pt x="208936" y="491614"/>
                  <a:pt x="250723" y="575188"/>
                </a:cubicBezTo>
                <a:cubicBezTo>
                  <a:pt x="292510" y="658762"/>
                  <a:pt x="479323" y="796414"/>
                  <a:pt x="516194" y="884904"/>
                </a:cubicBezTo>
                <a:cubicBezTo>
                  <a:pt x="553065" y="973394"/>
                  <a:pt x="398207" y="1039761"/>
                  <a:pt x="471949" y="1106129"/>
                </a:cubicBezTo>
                <a:cubicBezTo>
                  <a:pt x="545691" y="1172497"/>
                  <a:pt x="897194" y="1206910"/>
                  <a:pt x="958645" y="128311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47"/>
          <p:cNvSpPr/>
          <p:nvPr/>
        </p:nvSpPr>
        <p:spPr>
          <a:xfrm>
            <a:off x="1414440" y="1193040"/>
            <a:ext cx="628560" cy="386640"/>
          </a:xfrm>
          <a:custGeom>
            <a:avLst/>
            <a:gdLst/>
            <a:ahLst/>
            <a:rect l="l" t="t" r="r" b="b"/>
            <a:pathLst>
              <a:path w="1578077" h="1204451">
                <a:moveTo>
                  <a:pt x="0" y="0"/>
                </a:moveTo>
                <a:cubicBezTo>
                  <a:pt x="122903" y="44245"/>
                  <a:pt x="245807" y="88490"/>
                  <a:pt x="294968" y="132735"/>
                </a:cubicBezTo>
                <a:cubicBezTo>
                  <a:pt x="344129" y="176980"/>
                  <a:pt x="248265" y="231058"/>
                  <a:pt x="294968" y="265471"/>
                </a:cubicBezTo>
                <a:cubicBezTo>
                  <a:pt x="341671" y="299884"/>
                  <a:pt x="508819" y="258097"/>
                  <a:pt x="575187" y="339213"/>
                </a:cubicBezTo>
                <a:cubicBezTo>
                  <a:pt x="641555" y="420329"/>
                  <a:pt x="616974" y="712838"/>
                  <a:pt x="693174" y="752167"/>
                </a:cubicBezTo>
                <a:cubicBezTo>
                  <a:pt x="769374" y="791496"/>
                  <a:pt x="966019" y="511277"/>
                  <a:pt x="1032387" y="575187"/>
                </a:cubicBezTo>
                <a:cubicBezTo>
                  <a:pt x="1098755" y="639097"/>
                  <a:pt x="1000433" y="1066799"/>
                  <a:pt x="1091381" y="1135625"/>
                </a:cubicBezTo>
                <a:cubicBezTo>
                  <a:pt x="1182329" y="1204451"/>
                  <a:pt x="1472380" y="1098755"/>
                  <a:pt x="1578077" y="988142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48"/>
          <p:cNvSpPr/>
          <p:nvPr/>
        </p:nvSpPr>
        <p:spPr>
          <a:xfrm>
            <a:off x="1432800" y="1193040"/>
            <a:ext cx="703440" cy="204120"/>
          </a:xfrm>
          <a:custGeom>
            <a:avLst/>
            <a:gdLst/>
            <a:ahLst/>
            <a:rect l="l" t="t" r="r" b="b"/>
            <a:pathLst>
              <a:path w="1826342" h="656302">
                <a:moveTo>
                  <a:pt x="0" y="0"/>
                </a:moveTo>
                <a:cubicBezTo>
                  <a:pt x="210165" y="2457"/>
                  <a:pt x="420330" y="4915"/>
                  <a:pt x="516194" y="29496"/>
                </a:cubicBezTo>
                <a:cubicBezTo>
                  <a:pt x="612058" y="54077"/>
                  <a:pt x="513736" y="137652"/>
                  <a:pt x="575187" y="147484"/>
                </a:cubicBezTo>
                <a:cubicBezTo>
                  <a:pt x="636638" y="157316"/>
                  <a:pt x="806245" y="51619"/>
                  <a:pt x="884903" y="88490"/>
                </a:cubicBezTo>
                <a:cubicBezTo>
                  <a:pt x="963561" y="125361"/>
                  <a:pt x="951271" y="363793"/>
                  <a:pt x="1047136" y="368709"/>
                </a:cubicBezTo>
                <a:cubicBezTo>
                  <a:pt x="1143001" y="373625"/>
                  <a:pt x="1386349" y="86032"/>
                  <a:pt x="1460091" y="117987"/>
                </a:cubicBezTo>
                <a:cubicBezTo>
                  <a:pt x="1533833" y="149942"/>
                  <a:pt x="1440426" y="498987"/>
                  <a:pt x="1489587" y="560438"/>
                </a:cubicBezTo>
                <a:cubicBezTo>
                  <a:pt x="1538748" y="621890"/>
                  <a:pt x="1826342" y="656302"/>
                  <a:pt x="1755058" y="486696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37" name="ZoneTexte 37" descr=""/>
          <p:cNvPicPr/>
          <p:nvPr/>
        </p:nvPicPr>
        <p:blipFill>
          <a:blip r:embed="rId9"/>
          <a:stretch/>
        </p:blipFill>
        <p:spPr>
          <a:xfrm>
            <a:off x="452160" y="794520"/>
            <a:ext cx="1920600" cy="947880"/>
          </a:xfrm>
          <a:prstGeom prst="rect">
            <a:avLst/>
          </a:prstGeom>
          <a:ln>
            <a:noFill/>
          </a:ln>
        </p:spPr>
      </p:pic>
      <p:pic>
        <p:nvPicPr>
          <p:cNvPr id="338" name="Rectangle 11" descr=""/>
          <p:cNvPicPr/>
          <p:nvPr/>
        </p:nvPicPr>
        <p:blipFill>
          <a:blip r:embed="rId10"/>
          <a:stretch/>
        </p:blipFill>
        <p:spPr>
          <a:xfrm>
            <a:off x="259920" y="2170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339" name="Rectangle 12" descr=""/>
          <p:cNvPicPr/>
          <p:nvPr/>
        </p:nvPicPr>
        <p:blipFill>
          <a:blip r:embed="rId11"/>
          <a:stretch/>
        </p:blipFill>
        <p:spPr>
          <a:xfrm>
            <a:off x="216360" y="12189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8" dur="indefinite" restart="never" nodeType="tmRoot">
          <p:childTnLst>
            <p:seq>
              <p:cTn id="9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00" nodeType="interactiveSeq" fill="freeze">
                <p:childTnLst>
                  <p:par>
                    <p:cTn id="101" fill="freeze">
                      <p:stCondLst/>
                      <p:childTnLst>
                        <p:par>
                          <p:cTn id="102" fill="freeze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freeze">
                      <p:stCondLst/>
                      <p:childTnLst>
                        <p:par>
                          <p:cTn id="106" fill="freeze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freeze">
                      <p:stCondLst/>
                      <p:childTnLst>
                        <p:par>
                          <p:cTn id="1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Qu'est ­ce qui demande le plus </a:t>
            </a: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d’énergie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5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136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7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Monter 1 tonne à 300m de haut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8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cycle de machine à laver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9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Faire chauffer un bain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0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1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2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3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4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5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6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7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8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9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0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1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2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3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4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5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6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7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8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9" name="Rectangle 11" descr=""/>
          <p:cNvPicPr/>
          <p:nvPr/>
        </p:nvPicPr>
        <p:blipFill>
          <a:blip r:embed="rId2"/>
          <a:stretch/>
        </p:blipFill>
        <p:spPr>
          <a:xfrm>
            <a:off x="260280" y="2160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160" name="Rectangle 12" descr=""/>
          <p:cNvPicPr/>
          <p:nvPr/>
        </p:nvPicPr>
        <p:blipFill>
          <a:blip r:embed="rId3"/>
          <a:stretch/>
        </p:blipFill>
        <p:spPr>
          <a:xfrm>
            <a:off x="216720" y="121788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161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0" dur="indefinite" restart="never" nodeType="tmRoot">
          <p:childTnLst>
            <p:seq>
              <p:cTn id="291" nodeType="mainSeq">
                <p:childTnLst>
                  <p:par>
                    <p:cTn id="292" fill="freeze">
                      <p:stCondLst>
                        <p:cond delay="0"/>
                      </p:stCondLst>
                      <p:childTnLst>
                        <p:par>
                          <p:cTn id="293" fill="freeze">
                            <p:stCondLst>
                              <p:cond delay="0"/>
                            </p:stCondLst>
                            <p:childTnLst>
                              <p:par>
                                <p:cTn id="294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63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Qu'est ­ce qui demande le plus d’énergie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4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5" name="CustomShape 4"/>
          <p:cNvSpPr/>
          <p:nvPr/>
        </p:nvSpPr>
        <p:spPr>
          <a:xfrm>
            <a:off x="0" y="2160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66" name="CustomShape 5"/>
          <p:cNvSpPr/>
          <p:nvPr/>
        </p:nvSpPr>
        <p:spPr>
          <a:xfrm>
            <a:off x="915840" y="2182680"/>
            <a:ext cx="8772480" cy="425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7" name="CustomShape 6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8" name="CustomShape 7"/>
          <p:cNvSpPr/>
          <p:nvPr/>
        </p:nvSpPr>
        <p:spPr>
          <a:xfrm>
            <a:off x="830160" y="1979640"/>
            <a:ext cx="7956720" cy="386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9" name="CustomShape 8"/>
          <p:cNvSpPr/>
          <p:nvPr/>
        </p:nvSpPr>
        <p:spPr>
          <a:xfrm>
            <a:off x="897120" y="1655640"/>
            <a:ext cx="7808760" cy="36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0" name="TextShape 9"/>
          <p:cNvSpPr txBox="1"/>
          <p:nvPr/>
        </p:nvSpPr>
        <p:spPr>
          <a:xfrm>
            <a:off x="5981040" y="4499640"/>
            <a:ext cx="1495440" cy="456120"/>
          </a:xfrm>
          <a:prstGeom prst="rect">
            <a:avLst/>
          </a:prstGeom>
          <a:noFill/>
          <a:ln>
            <a:noFill/>
          </a:ln>
        </p:spPr>
      </p:sp>
      <p:pic>
        <p:nvPicPr>
          <p:cNvPr id="1171" name="" descr=""/>
          <p:cNvPicPr/>
          <p:nvPr/>
        </p:nvPicPr>
        <p:blipFill>
          <a:blip r:embed="rId1"/>
          <a:srcRect l="0" t="19202" r="58847" b="0"/>
          <a:stretch/>
        </p:blipFill>
        <p:spPr>
          <a:xfrm>
            <a:off x="789480" y="2243880"/>
            <a:ext cx="3242520" cy="2940120"/>
          </a:xfrm>
          <a:prstGeom prst="rect">
            <a:avLst/>
          </a:prstGeom>
          <a:ln>
            <a:noFill/>
          </a:ln>
        </p:spPr>
      </p:pic>
      <p:pic>
        <p:nvPicPr>
          <p:cNvPr id="1172" name="" descr=""/>
          <p:cNvPicPr/>
          <p:nvPr/>
        </p:nvPicPr>
        <p:blipFill>
          <a:blip r:embed="rId2"/>
          <a:srcRect l="59656" t="19202" r="-1585" b="0"/>
          <a:stretch/>
        </p:blipFill>
        <p:spPr>
          <a:xfrm>
            <a:off x="6120000" y="2268000"/>
            <a:ext cx="3317040" cy="2952000"/>
          </a:xfrm>
          <a:prstGeom prst="rect">
            <a:avLst/>
          </a:prstGeom>
          <a:ln>
            <a:noFill/>
          </a:ln>
        </p:spPr>
      </p:pic>
      <p:sp>
        <p:nvSpPr>
          <p:cNvPr id="1173" name="TextShape 10"/>
          <p:cNvSpPr txBox="1"/>
          <p:nvPr/>
        </p:nvSpPr>
        <p:spPr>
          <a:xfrm>
            <a:off x="6330240" y="2556000"/>
            <a:ext cx="1661760" cy="85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0.8 kWh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4" name="TextShape 11"/>
          <p:cNvSpPr txBox="1"/>
          <p:nvPr/>
        </p:nvSpPr>
        <p:spPr>
          <a:xfrm>
            <a:off x="1728000" y="4248000"/>
            <a:ext cx="1827720" cy="55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3.9 kWh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5" name="TextShape 12"/>
          <p:cNvSpPr txBox="1"/>
          <p:nvPr/>
        </p:nvSpPr>
        <p:spPr>
          <a:xfrm>
            <a:off x="897120" y="5603040"/>
            <a:ext cx="9144000" cy="1308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26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3,5 kWh</a:t>
            </a:r>
            <a:r>
              <a:rPr b="1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 pour 10 minutes de sèche-cheveux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 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26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1.5 kWh</a:t>
            </a:r>
            <a:r>
              <a:rPr b="1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 pour un cycle de lave linge de classe A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6" name="CustomShape 13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7" name="CustomShape 14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8" name="CustomShape 15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9" name="CustomShape 16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0" name="CustomShape 17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1" name="CustomShape 18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2" name="CustomShape 19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3" name="CustomShape 20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4" name="CustomShape 21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5" name="CustomShape 22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6" name="CustomShape 23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7" name="CustomShape 24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8" name="CustomShape 25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9" name="CustomShape 26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0" name="CustomShape 27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1" name="CustomShape 28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2" name="CustomShape 29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3" name="CustomShape 30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4" name="CustomShape 31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5" name="CustomShape 32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TextShape 1"/>
          <p:cNvSpPr txBox="1"/>
          <p:nvPr/>
        </p:nvSpPr>
        <p:spPr>
          <a:xfrm>
            <a:off x="1296000" y="2554920"/>
            <a:ext cx="7596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Combien coûte un robinet qui goutte pendant 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un an (avec un prix de 4€/m3)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7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130 €, le prix d’un PV pour stationnement gênant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8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300 € , soit 3 parts sociales chez Enercoop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9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60 €, le prix d’un abonnement annuel au magazine «Habitat Naturel »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0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1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2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3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4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5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6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7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8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9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0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1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2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3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4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5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6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7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8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9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6" dur="indefinite" restart="never" nodeType="tmRoot">
          <p:childTnLst>
            <p:seq>
              <p:cTn id="29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98" nodeType="interactiveSeq" fill="freeze">
                <p:childTnLst>
                  <p:par>
                    <p:cTn id="299" fill="freeze">
                      <p:stCondLst/>
                      <p:childTnLst>
                        <p:par>
                          <p:cTn id="300" fill="freeze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freeze">
                      <p:stCondLst/>
                      <p:childTnLst>
                        <p:par>
                          <p:cTn id="304" fill="freeze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freeze">
                      <p:stCondLst/>
                      <p:childTnLst>
                        <p:par>
                          <p:cTn id="308" fill="freeze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Combien coûte un robinet qui goutte pendant 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un an (avec un prix de 4€/m3)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1" name="Forme libre 111" descr=""/>
          <p:cNvPicPr/>
          <p:nvPr/>
        </p:nvPicPr>
        <p:blipFill>
          <a:blip r:embed="rId1"/>
          <a:stretch/>
        </p:blipFill>
        <p:spPr>
          <a:xfrm>
            <a:off x="30492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222" name="CustomShape 2"/>
          <p:cNvSpPr/>
          <p:nvPr/>
        </p:nvSpPr>
        <p:spPr>
          <a:xfrm>
            <a:off x="47628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3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130 €, le prix d’un PV pour stationnement gênant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4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300 € , soit 3 parts sociales chez Enercoop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5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4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60 €, le prix d’un abonnement annuel au magazine «Habitat Naturel »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6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7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8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9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0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1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2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3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4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5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6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7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8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9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0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1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2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3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4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5" name="Rectangle 11" descr=""/>
          <p:cNvPicPr/>
          <p:nvPr/>
        </p:nvPicPr>
        <p:blipFill>
          <a:blip r:embed="rId2"/>
          <a:stretch/>
        </p:blipFill>
        <p:spPr>
          <a:xfrm>
            <a:off x="260280" y="2156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246" name="Rectangle 12" descr=""/>
          <p:cNvPicPr/>
          <p:nvPr/>
        </p:nvPicPr>
        <p:blipFill>
          <a:blip r:embed="rId3"/>
          <a:stretch/>
        </p:blipFill>
        <p:spPr>
          <a:xfrm>
            <a:off x="216720" y="12175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247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1" dur="indefinite" restart="never" nodeType="tmRoot">
          <p:childTnLst>
            <p:seq>
              <p:cTn id="312" nodeType="mainSeq">
                <p:childTnLst>
                  <p:par>
                    <p:cTn id="313" fill="freeze">
                      <p:stCondLst>
                        <p:cond delay="0"/>
                      </p:stCondLst>
                      <p:childTnLst>
                        <p:par>
                          <p:cTn id="314" fill="freeze">
                            <p:stCondLst>
                              <p:cond delay="0"/>
                            </p:stCondLst>
                            <p:childTnLst>
                              <p:par>
                                <p:cTn id="315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Forme libre 111" descr=""/>
          <p:cNvPicPr/>
          <p:nvPr/>
        </p:nvPicPr>
        <p:blipFill>
          <a:blip r:embed="rId1"/>
          <a:stretch/>
        </p:blipFill>
        <p:spPr>
          <a:xfrm>
            <a:off x="304920" y="501120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249" name="CustomShape 1"/>
          <p:cNvSpPr/>
          <p:nvPr/>
        </p:nvSpPr>
        <p:spPr>
          <a:xfrm>
            <a:off x="476280" y="517932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0" name="TextShape 2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Combien coûte un robinet qui goutte pendant 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un an (avec un prix de 4€/m3)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1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130 €, le prix d’un PV pour stationnement gênant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2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300 € , soit 3 parts sociales chez Enercoop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3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60 €, le prix d’un abonnement annuel au magazine «Habitat Naturel »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4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5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6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7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8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9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0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1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2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3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4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5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6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7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8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9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0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1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2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3" name="Rectangle 11" descr=""/>
          <p:cNvPicPr/>
          <p:nvPr/>
        </p:nvPicPr>
        <p:blipFill>
          <a:blip r:embed="rId2"/>
          <a:stretch/>
        </p:blipFill>
        <p:spPr>
          <a:xfrm>
            <a:off x="260280" y="2156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274" name="Rectangle 12" descr=""/>
          <p:cNvPicPr/>
          <p:nvPr/>
        </p:nvPicPr>
        <p:blipFill>
          <a:blip r:embed=""/>
          <a:stretch/>
        </p:blipFill>
        <p:spPr>
          <a:xfrm>
            <a:off x="216720" y="12175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275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7" dur="indefinite" restart="never" nodeType="tmRoot">
          <p:childTnLst>
            <p:seq>
              <p:cTn id="318" nodeType="mainSeq">
                <p:childTnLst>
                  <p:par>
                    <p:cTn id="319" fill="freeze">
                      <p:stCondLst>
                        <p:cond delay="0"/>
                      </p:stCondLst>
                      <p:childTnLst>
                        <p:par>
                          <p:cTn id="320" fill="freeze">
                            <p:stCondLst>
                              <p:cond delay="0"/>
                            </p:stCondLst>
                            <p:childTnLst>
                              <p:par>
                                <p:cTn id="321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Combien coûte un robinet qui goutte pendant 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un an (avec un prix de 4€/m3)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7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278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9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130 €, le prix d’un PV pour stationnement gênant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0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300 € , soit 3 parts sociales chez Enercoop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1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60 €, le prix d’un abonnement annuel au magazine «Habitat Naturel »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2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3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4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5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6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7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8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9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0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1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2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3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4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6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8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0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01" name="Rectangle 11" descr=""/>
          <p:cNvPicPr/>
          <p:nvPr/>
        </p:nvPicPr>
        <p:blipFill>
          <a:blip r:embed="rId2"/>
          <a:stretch/>
        </p:blipFill>
        <p:spPr>
          <a:xfrm>
            <a:off x="260280" y="2156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302" name="Rectangle 12" descr=""/>
          <p:cNvPicPr/>
          <p:nvPr/>
        </p:nvPicPr>
        <p:blipFill>
          <a:blip r:embed="rId3"/>
          <a:stretch/>
        </p:blipFill>
        <p:spPr>
          <a:xfrm>
            <a:off x="216720" y="12175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303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23" dur="indefinite" restart="never" nodeType="tmRoot">
          <p:childTnLst>
            <p:seq>
              <p:cTn id="324" nodeType="mainSeq">
                <p:childTnLst>
                  <p:par>
                    <p:cTn id="325" fill="freeze">
                      <p:stCondLst>
                        <p:cond delay="0"/>
                      </p:stCondLst>
                      <p:childTnLst>
                        <p:par>
                          <p:cTn id="326" fill="freeze">
                            <p:stCondLst>
                              <p:cond delay="0"/>
                            </p:stCondLst>
                            <p:childTnLst>
                              <p:par>
                                <p:cTn id="327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5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Combien coûte un robinet qui goutte pendant un an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6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7" name="CustomShape 4"/>
          <p:cNvSpPr/>
          <p:nvPr/>
        </p:nvSpPr>
        <p:spPr>
          <a:xfrm>
            <a:off x="0" y="2160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8" name="CustomShape 5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9" name="CustomShape 6"/>
          <p:cNvSpPr/>
          <p:nvPr/>
        </p:nvSpPr>
        <p:spPr>
          <a:xfrm>
            <a:off x="897120" y="1655640"/>
            <a:ext cx="7808760" cy="36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0" name="CustomShape 7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1" name="CustomShape 8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2" name="CustomShape 9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3" name="CustomShape 10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4" name="CustomShape 11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5" name="CustomShape 12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6" name="CustomShape 13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7" name="CustomShape 14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8" name="CustomShape 15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9" name="CustomShape 16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0" name="CustomShape 17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1" name="CustomShape 18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2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3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4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5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6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7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8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29" name="" descr=""/>
          <p:cNvPicPr/>
          <p:nvPr/>
        </p:nvPicPr>
        <p:blipFill>
          <a:blip r:embed="rId1"/>
          <a:stretch/>
        </p:blipFill>
        <p:spPr>
          <a:xfrm>
            <a:off x="1296000" y="2145960"/>
            <a:ext cx="2769120" cy="3630960"/>
          </a:xfrm>
          <a:prstGeom prst="rect">
            <a:avLst/>
          </a:prstGeom>
          <a:ln>
            <a:noFill/>
          </a:ln>
        </p:spPr>
      </p:pic>
      <p:pic>
        <p:nvPicPr>
          <p:cNvPr id="1330" name="" descr=""/>
          <p:cNvPicPr/>
          <p:nvPr/>
        </p:nvPicPr>
        <p:blipFill>
          <a:blip r:embed="rId2"/>
          <a:stretch/>
        </p:blipFill>
        <p:spPr>
          <a:xfrm>
            <a:off x="5803920" y="2102760"/>
            <a:ext cx="3376080" cy="3657240"/>
          </a:xfrm>
          <a:prstGeom prst="rect">
            <a:avLst/>
          </a:prstGeom>
          <a:ln>
            <a:noFill/>
          </a:ln>
        </p:spPr>
      </p:pic>
      <p:sp>
        <p:nvSpPr>
          <p:cNvPr id="1331" name="TextShape 26"/>
          <p:cNvSpPr txBox="1"/>
          <p:nvPr/>
        </p:nvSpPr>
        <p:spPr>
          <a:xfrm>
            <a:off x="5450760" y="6073200"/>
            <a:ext cx="4341240" cy="103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35000 litres d’eau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= 130 €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2" name="TextShape 27"/>
          <p:cNvSpPr txBox="1"/>
          <p:nvPr/>
        </p:nvSpPr>
        <p:spPr>
          <a:xfrm>
            <a:off x="576000" y="6020280"/>
            <a:ext cx="4341240" cy="916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Magazine sur la rénovation écologique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3" name="CustomShape 28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TextShape 1"/>
          <p:cNvSpPr txBox="1"/>
          <p:nvPr/>
        </p:nvSpPr>
        <p:spPr>
          <a:xfrm>
            <a:off x="1296000" y="2514240"/>
            <a:ext cx="7596000" cy="9118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Quelle est la meilleure façon de décongeler ses aliments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5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À l’air libre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6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 micro-onde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7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 réfrigérateur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8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9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0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1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2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3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4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5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6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7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8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9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0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1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2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3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4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5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6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7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29" dur="indefinite" restart="never" nodeType="tmRoot">
          <p:childTnLst>
            <p:seq>
              <p:cTn id="3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31" nodeType="interactiveSeq" fill="freeze">
                <p:childTnLst>
                  <p:par>
                    <p:cTn id="332" fill="freeze">
                      <p:stCondLst/>
                      <p:childTnLst>
                        <p:par>
                          <p:cTn id="333" fill="freeze">
                            <p:stCondLst>
                              <p:cond delay="0"/>
                            </p:stCondLst>
                            <p:childTnLst>
                              <p:par>
                                <p:cTn id="3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freeze">
                      <p:stCondLst/>
                      <p:childTnLst>
                        <p:par>
                          <p:cTn id="337" fill="freeze">
                            <p:stCondLst>
                              <p:cond delay="0"/>
                            </p:stCondLst>
                            <p:childTnLst>
                              <p:par>
                                <p:cTn id="33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freeze">
                      <p:stCondLst/>
                      <p:childTnLst>
                        <p:par>
                          <p:cTn id="341" fill="freeze">
                            <p:stCondLst>
                              <p:cond delay="0"/>
                            </p:stCondLst>
                            <p:childTnLst>
                              <p:par>
                                <p:cTn id="3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Quelle est la meilleure façon de décongeler ses aliments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9" name="Forme libre 111" descr=""/>
          <p:cNvPicPr/>
          <p:nvPr/>
        </p:nvPicPr>
        <p:blipFill>
          <a:blip r:embed="rId1"/>
          <a:stretch/>
        </p:blipFill>
        <p:spPr>
          <a:xfrm>
            <a:off x="30492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360" name="CustomShape 2"/>
          <p:cNvSpPr/>
          <p:nvPr/>
        </p:nvSpPr>
        <p:spPr>
          <a:xfrm>
            <a:off x="47628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1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À l’air libre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2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 micro-onde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3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réfrigérateur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4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5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6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7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8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9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0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1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2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3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4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5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6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7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8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9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0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1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2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3" name="Rectangle 11" descr=""/>
          <p:cNvPicPr/>
          <p:nvPr/>
        </p:nvPicPr>
        <p:blipFill>
          <a:blip r:embed="rId2"/>
          <a:stretch/>
        </p:blipFill>
        <p:spPr>
          <a:xfrm>
            <a:off x="260280" y="2152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384" name="Rectangle 12" descr=""/>
          <p:cNvPicPr/>
          <p:nvPr/>
        </p:nvPicPr>
        <p:blipFill>
          <a:blip r:embed="rId3"/>
          <a:stretch/>
        </p:blipFill>
        <p:spPr>
          <a:xfrm>
            <a:off x="216720" y="12171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385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44" dur="indefinite" restart="never" nodeType="tmRoot">
          <p:childTnLst>
            <p:seq>
              <p:cTn id="345" nodeType="mainSeq">
                <p:childTnLst>
                  <p:par>
                    <p:cTn id="346" fill="freeze">
                      <p:stCondLst>
                        <p:cond delay="0"/>
                      </p:stCondLst>
                      <p:childTnLst>
                        <p:par>
                          <p:cTn id="347" fill="freeze">
                            <p:stCondLst>
                              <p:cond delay="0"/>
                            </p:stCondLst>
                            <p:childTnLst>
                              <p:par>
                                <p:cTn id="348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Quelle est la meilleure façon de décongeler ses aliments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7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388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9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À l’air libre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0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 micro-onde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1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 réfrigérateur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2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3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4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5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6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7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8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9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0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1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2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3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4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5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6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7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8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9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0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1" name="Rectangle 11" descr=""/>
          <p:cNvPicPr/>
          <p:nvPr/>
        </p:nvPicPr>
        <p:blipFill>
          <a:blip r:embed=""/>
          <a:stretch/>
        </p:blipFill>
        <p:spPr>
          <a:xfrm>
            <a:off x="260280" y="2152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412" name="Rectangle 12" descr=""/>
          <p:cNvPicPr/>
          <p:nvPr/>
        </p:nvPicPr>
        <p:blipFill>
          <a:blip r:embed="rId2"/>
          <a:stretch/>
        </p:blipFill>
        <p:spPr>
          <a:xfrm>
            <a:off x="216720" y="12171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413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0" dur="indefinite" restart="never" nodeType="tmRoot">
          <p:childTnLst>
            <p:seq>
              <p:cTn id="351" nodeType="mainSeq">
                <p:childTnLst>
                  <p:par>
                    <p:cTn id="352" fill="freeze">
                      <p:stCondLst>
                        <p:cond delay="0"/>
                      </p:stCondLst>
                      <p:childTnLst>
                        <p:par>
                          <p:cTn id="353" fill="freeze">
                            <p:stCondLst>
                              <p:cond delay="0"/>
                            </p:stCondLst>
                            <p:childTnLst>
                              <p:par>
                                <p:cTn id="354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Qu’est-ce que l’Espace Info Énergie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1" name="Forme libre 111" descr=""/>
          <p:cNvPicPr/>
          <p:nvPr/>
        </p:nvPicPr>
        <p:blipFill>
          <a:blip r:embed="rId1"/>
          <a:stretch/>
        </p:blipFill>
        <p:spPr>
          <a:xfrm>
            <a:off x="30492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342" name="CustomShape 2"/>
          <p:cNvSpPr/>
          <p:nvPr/>
        </p:nvSpPr>
        <p:spPr>
          <a:xfrm>
            <a:off x="47628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Un service d’information et de conseil, payant et indépendant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service d’information et de conseil, gratuit et dépendant des grands groupes fournisseurs d’énergie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service d’information et de conseil, indépendant et gratuit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CustomShape 6"/>
          <p:cNvSpPr/>
          <p:nvPr/>
        </p:nvSpPr>
        <p:spPr>
          <a:xfrm>
            <a:off x="5544000" y="148320"/>
            <a:ext cx="441720" cy="428760"/>
          </a:xfrm>
          <a:prstGeom prst="rect">
            <a:avLst/>
          </a:prstGeom>
          <a:solidFill>
            <a:srgbClr val="ff95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CustomShape 7"/>
          <p:cNvSpPr/>
          <p:nvPr/>
        </p:nvSpPr>
        <p:spPr>
          <a:xfrm>
            <a:off x="598572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8"/>
          <p:cNvSpPr/>
          <p:nvPr/>
        </p:nvSpPr>
        <p:spPr>
          <a:xfrm>
            <a:off x="642708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CustomShape 9"/>
          <p:cNvSpPr/>
          <p:nvPr/>
        </p:nvSpPr>
        <p:spPr>
          <a:xfrm>
            <a:off x="686916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CustomShape 10"/>
          <p:cNvSpPr/>
          <p:nvPr/>
        </p:nvSpPr>
        <p:spPr>
          <a:xfrm>
            <a:off x="731052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CustomShape 11"/>
          <p:cNvSpPr/>
          <p:nvPr/>
        </p:nvSpPr>
        <p:spPr>
          <a:xfrm>
            <a:off x="775224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CustomShape 12"/>
          <p:cNvSpPr/>
          <p:nvPr/>
        </p:nvSpPr>
        <p:spPr>
          <a:xfrm>
            <a:off x="818676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13"/>
          <p:cNvSpPr/>
          <p:nvPr/>
        </p:nvSpPr>
        <p:spPr>
          <a:xfrm>
            <a:off x="86209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CustomShape 14"/>
          <p:cNvSpPr/>
          <p:nvPr/>
        </p:nvSpPr>
        <p:spPr>
          <a:xfrm>
            <a:off x="90554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CustomShape 15"/>
          <p:cNvSpPr/>
          <p:nvPr/>
        </p:nvSpPr>
        <p:spPr>
          <a:xfrm>
            <a:off x="94896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CustomShape 16"/>
          <p:cNvSpPr/>
          <p:nvPr/>
        </p:nvSpPr>
        <p:spPr>
          <a:xfrm>
            <a:off x="55440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CustomShape 17"/>
          <p:cNvSpPr/>
          <p:nvPr/>
        </p:nvSpPr>
        <p:spPr>
          <a:xfrm>
            <a:off x="598572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CustomShape 18"/>
          <p:cNvSpPr/>
          <p:nvPr/>
        </p:nvSpPr>
        <p:spPr>
          <a:xfrm>
            <a:off x="686916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CustomShape 19"/>
          <p:cNvSpPr/>
          <p:nvPr/>
        </p:nvSpPr>
        <p:spPr>
          <a:xfrm>
            <a:off x="731052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CustomShape 20"/>
          <p:cNvSpPr/>
          <p:nvPr/>
        </p:nvSpPr>
        <p:spPr>
          <a:xfrm>
            <a:off x="8184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CustomShape 21"/>
          <p:cNvSpPr/>
          <p:nvPr/>
        </p:nvSpPr>
        <p:spPr>
          <a:xfrm>
            <a:off x="861876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CustomShape 22"/>
          <p:cNvSpPr/>
          <p:nvPr/>
        </p:nvSpPr>
        <p:spPr>
          <a:xfrm>
            <a:off x="90529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CustomShape 23"/>
          <p:cNvSpPr/>
          <p:nvPr/>
        </p:nvSpPr>
        <p:spPr>
          <a:xfrm>
            <a:off x="94874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24"/>
          <p:cNvSpPr/>
          <p:nvPr/>
        </p:nvSpPr>
        <p:spPr>
          <a:xfrm>
            <a:off x="7752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5" name="Ellipse 13" descr=""/>
          <p:cNvPicPr/>
          <p:nvPr/>
        </p:nvPicPr>
        <p:blipFill>
          <a:blip r:embed="rId2"/>
          <a:stretch/>
        </p:blipFill>
        <p:spPr>
          <a:xfrm>
            <a:off x="-129600" y="316440"/>
            <a:ext cx="2545920" cy="2158560"/>
          </a:xfrm>
          <a:prstGeom prst="rect">
            <a:avLst/>
          </a:prstGeom>
          <a:ln>
            <a:noFill/>
          </a:ln>
        </p:spPr>
      </p:pic>
      <p:sp>
        <p:nvSpPr>
          <p:cNvPr id="366" name="CustomShape 25"/>
          <p:cNvSpPr/>
          <p:nvPr/>
        </p:nvSpPr>
        <p:spPr>
          <a:xfrm>
            <a:off x="678600" y="590400"/>
            <a:ext cx="1419840" cy="120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7" name="Ellipse 14" descr=""/>
          <p:cNvPicPr/>
          <p:nvPr/>
        </p:nvPicPr>
        <p:blipFill>
          <a:blip r:embed="rId3"/>
          <a:stretch/>
        </p:blipFill>
        <p:spPr>
          <a:xfrm>
            <a:off x="-60840" y="380160"/>
            <a:ext cx="2407680" cy="2031120"/>
          </a:xfrm>
          <a:prstGeom prst="rect">
            <a:avLst/>
          </a:prstGeom>
          <a:ln>
            <a:noFill/>
          </a:ln>
        </p:spPr>
      </p:pic>
      <p:sp>
        <p:nvSpPr>
          <p:cNvPr id="368" name="CustomShape 26"/>
          <p:cNvSpPr/>
          <p:nvPr/>
        </p:nvSpPr>
        <p:spPr>
          <a:xfrm>
            <a:off x="729360" y="632520"/>
            <a:ext cx="1318320" cy="1123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9" name="Ellipse 15" descr=""/>
          <p:cNvPicPr/>
          <p:nvPr/>
        </p:nvPicPr>
        <p:blipFill>
          <a:blip r:embed="rId4"/>
          <a:stretch/>
        </p:blipFill>
        <p:spPr>
          <a:xfrm>
            <a:off x="200520" y="587160"/>
            <a:ext cx="1929240" cy="1592640"/>
          </a:xfrm>
          <a:prstGeom prst="rect">
            <a:avLst/>
          </a:prstGeom>
          <a:ln>
            <a:noFill/>
          </a:ln>
        </p:spPr>
      </p:pic>
      <p:sp>
        <p:nvSpPr>
          <p:cNvPr id="370" name="CustomShape 27"/>
          <p:cNvSpPr/>
          <p:nvPr/>
        </p:nvSpPr>
        <p:spPr>
          <a:xfrm rot="21429000">
            <a:off x="901440" y="802800"/>
            <a:ext cx="974160" cy="78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1" name="Ellipse 16" descr=""/>
          <p:cNvPicPr/>
          <p:nvPr/>
        </p:nvPicPr>
        <p:blipFill>
          <a:blip r:embed="rId5"/>
          <a:stretch/>
        </p:blipFill>
        <p:spPr>
          <a:xfrm>
            <a:off x="269640" y="650880"/>
            <a:ext cx="1781280" cy="1489320"/>
          </a:xfrm>
          <a:prstGeom prst="rect">
            <a:avLst/>
          </a:prstGeom>
          <a:ln>
            <a:noFill/>
          </a:ln>
        </p:spPr>
      </p:pic>
      <p:sp>
        <p:nvSpPr>
          <p:cNvPr id="372" name="CustomShape 28"/>
          <p:cNvSpPr/>
          <p:nvPr/>
        </p:nvSpPr>
        <p:spPr>
          <a:xfrm rot="21429000">
            <a:off x="951480" y="842400"/>
            <a:ext cx="873000" cy="71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3" name="Étoile à 4 branches 17" descr=""/>
          <p:cNvPicPr/>
          <p:nvPr/>
        </p:nvPicPr>
        <p:blipFill>
          <a:blip r:embed="rId6"/>
          <a:stretch/>
        </p:blipFill>
        <p:spPr>
          <a:xfrm>
            <a:off x="531000" y="467280"/>
            <a:ext cx="1763640" cy="1425960"/>
          </a:xfrm>
          <a:prstGeom prst="rect">
            <a:avLst/>
          </a:prstGeom>
          <a:ln>
            <a:noFill/>
          </a:ln>
        </p:spPr>
      </p:pic>
      <p:sp>
        <p:nvSpPr>
          <p:cNvPr id="374" name="CustomShape 29"/>
          <p:cNvSpPr/>
          <p:nvPr/>
        </p:nvSpPr>
        <p:spPr>
          <a:xfrm>
            <a:off x="1390320" y="1163520"/>
            <a:ext cx="39240" cy="3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5" name="Étoile à 4 branches 18" descr=""/>
          <p:cNvPicPr/>
          <p:nvPr/>
        </p:nvPicPr>
        <p:blipFill>
          <a:blip r:embed="rId7"/>
          <a:stretch/>
        </p:blipFill>
        <p:spPr>
          <a:xfrm>
            <a:off x="599760" y="523440"/>
            <a:ext cx="1624680" cy="1314360"/>
          </a:xfrm>
          <a:prstGeom prst="rect">
            <a:avLst/>
          </a:prstGeom>
          <a:ln>
            <a:noFill/>
          </a:ln>
        </p:spPr>
      </p:pic>
      <p:sp>
        <p:nvSpPr>
          <p:cNvPr id="376" name="CustomShape 30"/>
          <p:cNvSpPr/>
          <p:nvPr/>
        </p:nvSpPr>
        <p:spPr>
          <a:xfrm rot="1522200">
            <a:off x="1389600" y="1163880"/>
            <a:ext cx="3888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7" name="Étoile à 4 branches 19" descr=""/>
          <p:cNvPicPr/>
          <p:nvPr/>
        </p:nvPicPr>
        <p:blipFill>
          <a:blip r:embed="rId8"/>
          <a:stretch/>
        </p:blipFill>
        <p:spPr>
          <a:xfrm>
            <a:off x="756360" y="594720"/>
            <a:ext cx="1303560" cy="1171080"/>
          </a:xfrm>
          <a:prstGeom prst="rect">
            <a:avLst/>
          </a:prstGeom>
          <a:ln>
            <a:noFill/>
          </a:ln>
        </p:spPr>
      </p:pic>
      <p:sp>
        <p:nvSpPr>
          <p:cNvPr id="378" name="CustomShape 31"/>
          <p:cNvSpPr/>
          <p:nvPr/>
        </p:nvSpPr>
        <p:spPr>
          <a:xfrm rot="2975400">
            <a:off x="1393200" y="1160640"/>
            <a:ext cx="3348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9" name="Étoile à 4 branches 20" descr=""/>
          <p:cNvPicPr/>
          <p:nvPr/>
        </p:nvPicPr>
        <p:blipFill>
          <a:blip r:embed="rId9"/>
          <a:stretch/>
        </p:blipFill>
        <p:spPr>
          <a:xfrm>
            <a:off x="609120" y="475920"/>
            <a:ext cx="1607760" cy="1449720"/>
          </a:xfrm>
          <a:prstGeom prst="rect">
            <a:avLst/>
          </a:prstGeom>
          <a:ln>
            <a:noFill/>
          </a:ln>
        </p:spPr>
      </p:pic>
      <p:sp>
        <p:nvSpPr>
          <p:cNvPr id="380" name="CustomShape 32"/>
          <p:cNvSpPr/>
          <p:nvPr/>
        </p:nvSpPr>
        <p:spPr>
          <a:xfrm rot="4278000">
            <a:off x="1393560" y="1181880"/>
            <a:ext cx="3312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33"/>
          <p:cNvSpPr/>
          <p:nvPr/>
        </p:nvSpPr>
        <p:spPr>
          <a:xfrm>
            <a:off x="1391040" y="694440"/>
            <a:ext cx="440280" cy="49320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34"/>
          <p:cNvSpPr/>
          <p:nvPr/>
        </p:nvSpPr>
        <p:spPr>
          <a:xfrm rot="20157000">
            <a:off x="1255680" y="676080"/>
            <a:ext cx="482400" cy="4417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35"/>
          <p:cNvSpPr/>
          <p:nvPr/>
        </p:nvSpPr>
        <p:spPr>
          <a:xfrm rot="1252800">
            <a:off x="1469520" y="809280"/>
            <a:ext cx="483840" cy="4579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36"/>
          <p:cNvSpPr/>
          <p:nvPr/>
        </p:nvSpPr>
        <p:spPr>
          <a:xfrm>
            <a:off x="1279800" y="630720"/>
            <a:ext cx="125640" cy="532440"/>
          </a:xfrm>
          <a:custGeom>
            <a:avLst/>
            <a:gdLst/>
            <a:ahLst/>
            <a:rect l="l" t="t" r="r" b="b"/>
            <a:pathLst>
              <a:path w="329380" h="1592825">
                <a:moveTo>
                  <a:pt x="280239" y="1592825"/>
                </a:moveTo>
                <a:cubicBezTo>
                  <a:pt x="303590" y="1493273"/>
                  <a:pt x="326942" y="1393722"/>
                  <a:pt x="309736" y="1283109"/>
                </a:cubicBezTo>
                <a:cubicBezTo>
                  <a:pt x="292530" y="1172496"/>
                  <a:pt x="181917" y="1020096"/>
                  <a:pt x="177001" y="929148"/>
                </a:cubicBezTo>
                <a:cubicBezTo>
                  <a:pt x="172085" y="838200"/>
                  <a:pt x="302362" y="823451"/>
                  <a:pt x="280239" y="737419"/>
                </a:cubicBezTo>
                <a:cubicBezTo>
                  <a:pt x="258116" y="651387"/>
                  <a:pt x="54097" y="506361"/>
                  <a:pt x="44265" y="412954"/>
                </a:cubicBezTo>
                <a:cubicBezTo>
                  <a:pt x="34433" y="319547"/>
                  <a:pt x="228620" y="245806"/>
                  <a:pt x="221246" y="176980"/>
                </a:cubicBezTo>
                <a:cubicBezTo>
                  <a:pt x="213872" y="108154"/>
                  <a:pt x="-2438" y="46703"/>
                  <a:pt x="2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37"/>
          <p:cNvSpPr/>
          <p:nvPr/>
        </p:nvSpPr>
        <p:spPr>
          <a:xfrm>
            <a:off x="1020960" y="718920"/>
            <a:ext cx="381960" cy="438840"/>
          </a:xfrm>
          <a:custGeom>
            <a:avLst/>
            <a:gdLst/>
            <a:ahLst/>
            <a:rect l="l" t="t" r="r" b="b"/>
            <a:pathLst>
              <a:path w="958645" h="1312607">
                <a:moveTo>
                  <a:pt x="958645" y="1312607"/>
                </a:moveTo>
                <a:cubicBezTo>
                  <a:pt x="916858" y="1225345"/>
                  <a:pt x="875071" y="1138084"/>
                  <a:pt x="811161" y="1047136"/>
                </a:cubicBezTo>
                <a:cubicBezTo>
                  <a:pt x="747251" y="956188"/>
                  <a:pt x="609600" y="850491"/>
                  <a:pt x="575187" y="766917"/>
                </a:cubicBezTo>
                <a:cubicBezTo>
                  <a:pt x="540774" y="683343"/>
                  <a:pt x="644013" y="604685"/>
                  <a:pt x="604684" y="545691"/>
                </a:cubicBezTo>
                <a:cubicBezTo>
                  <a:pt x="565355" y="486697"/>
                  <a:pt x="368710" y="484239"/>
                  <a:pt x="339213" y="412955"/>
                </a:cubicBezTo>
                <a:cubicBezTo>
                  <a:pt x="309716" y="341671"/>
                  <a:pt x="484238" y="186814"/>
                  <a:pt x="427703" y="117988"/>
                </a:cubicBezTo>
                <a:cubicBezTo>
                  <a:pt x="371168" y="49162"/>
                  <a:pt x="103239" y="103239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38"/>
          <p:cNvSpPr/>
          <p:nvPr/>
        </p:nvSpPr>
        <p:spPr>
          <a:xfrm>
            <a:off x="891720" y="869760"/>
            <a:ext cx="499320" cy="297720"/>
          </a:xfrm>
          <a:custGeom>
            <a:avLst/>
            <a:gdLst/>
            <a:ahLst/>
            <a:rect l="l" t="t" r="r" b="b"/>
            <a:pathLst>
              <a:path w="1253612" h="926691">
                <a:moveTo>
                  <a:pt x="1253612" y="891142"/>
                </a:moveTo>
                <a:cubicBezTo>
                  <a:pt x="1161435" y="790361"/>
                  <a:pt x="1069258" y="689580"/>
                  <a:pt x="988142" y="640419"/>
                </a:cubicBezTo>
                <a:cubicBezTo>
                  <a:pt x="907026" y="591258"/>
                  <a:pt x="808703" y="640419"/>
                  <a:pt x="766916" y="596174"/>
                </a:cubicBezTo>
                <a:cubicBezTo>
                  <a:pt x="725129" y="551929"/>
                  <a:pt x="811161" y="419193"/>
                  <a:pt x="737419" y="374948"/>
                </a:cubicBezTo>
                <a:cubicBezTo>
                  <a:pt x="663677" y="330703"/>
                  <a:pt x="380999" y="392155"/>
                  <a:pt x="324464" y="330703"/>
                </a:cubicBezTo>
                <a:cubicBezTo>
                  <a:pt x="267928" y="269251"/>
                  <a:pt x="452283" y="48025"/>
                  <a:pt x="398206" y="6238"/>
                </a:cubicBezTo>
                <a:cubicBezTo>
                  <a:pt x="344129" y="-35549"/>
                  <a:pt x="81116" y="148806"/>
                  <a:pt x="0" y="7998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39"/>
          <p:cNvSpPr/>
          <p:nvPr/>
        </p:nvSpPr>
        <p:spPr>
          <a:xfrm>
            <a:off x="715680" y="1173600"/>
            <a:ext cx="669600" cy="192960"/>
          </a:xfrm>
          <a:custGeom>
            <a:avLst/>
            <a:gdLst/>
            <a:ahLst/>
            <a:rect l="l" t="t" r="r" b="b"/>
            <a:pathLst>
              <a:path w="1703438" h="808703">
                <a:moveTo>
                  <a:pt x="1681316" y="0"/>
                </a:moveTo>
                <a:cubicBezTo>
                  <a:pt x="1591597" y="61452"/>
                  <a:pt x="1501878" y="122904"/>
                  <a:pt x="1430594" y="132736"/>
                </a:cubicBezTo>
                <a:cubicBezTo>
                  <a:pt x="1359310" y="142568"/>
                  <a:pt x="1315065" y="36872"/>
                  <a:pt x="1253613" y="58994"/>
                </a:cubicBezTo>
                <a:cubicBezTo>
                  <a:pt x="1192161" y="81117"/>
                  <a:pt x="1152832" y="253181"/>
                  <a:pt x="1061884" y="265471"/>
                </a:cubicBezTo>
                <a:cubicBezTo>
                  <a:pt x="970936" y="277761"/>
                  <a:pt x="803787" y="105697"/>
                  <a:pt x="707923" y="132736"/>
                </a:cubicBezTo>
                <a:cubicBezTo>
                  <a:pt x="612059" y="159775"/>
                  <a:pt x="594852" y="422787"/>
                  <a:pt x="486697" y="427703"/>
                </a:cubicBezTo>
                <a:cubicBezTo>
                  <a:pt x="378542" y="432619"/>
                  <a:pt x="140110" y="152400"/>
                  <a:pt x="58994" y="162232"/>
                </a:cubicBezTo>
                <a:cubicBezTo>
                  <a:pt x="-22122" y="172064"/>
                  <a:pt x="975852" y="808703"/>
                  <a:pt x="0" y="486697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40"/>
          <p:cNvSpPr/>
          <p:nvPr/>
        </p:nvSpPr>
        <p:spPr>
          <a:xfrm>
            <a:off x="856800" y="1193040"/>
            <a:ext cx="540000" cy="300960"/>
          </a:xfrm>
          <a:custGeom>
            <a:avLst/>
            <a:gdLst/>
            <a:ahLst/>
            <a:rect l="l" t="t" r="r" b="b"/>
            <a:pathLst>
              <a:path w="1356852" h="936522">
                <a:moveTo>
                  <a:pt x="1356852" y="0"/>
                </a:moveTo>
                <a:cubicBezTo>
                  <a:pt x="1254842" y="92177"/>
                  <a:pt x="1152833" y="184354"/>
                  <a:pt x="1076633" y="221225"/>
                </a:cubicBezTo>
                <a:cubicBezTo>
                  <a:pt x="1000433" y="258096"/>
                  <a:pt x="946355" y="191728"/>
                  <a:pt x="899652" y="221225"/>
                </a:cubicBezTo>
                <a:cubicBezTo>
                  <a:pt x="852949" y="250722"/>
                  <a:pt x="860323" y="361335"/>
                  <a:pt x="796413" y="398206"/>
                </a:cubicBezTo>
                <a:cubicBezTo>
                  <a:pt x="732503" y="435077"/>
                  <a:pt x="567813" y="403122"/>
                  <a:pt x="516194" y="442451"/>
                </a:cubicBezTo>
                <a:cubicBezTo>
                  <a:pt x="464575" y="481780"/>
                  <a:pt x="545690" y="612057"/>
                  <a:pt x="486697" y="634180"/>
                </a:cubicBezTo>
                <a:cubicBezTo>
                  <a:pt x="427704" y="656303"/>
                  <a:pt x="213852" y="533400"/>
                  <a:pt x="162233" y="575187"/>
                </a:cubicBezTo>
                <a:cubicBezTo>
                  <a:pt x="110614" y="616974"/>
                  <a:pt x="204020" y="833284"/>
                  <a:pt x="176981" y="884903"/>
                </a:cubicBezTo>
                <a:cubicBezTo>
                  <a:pt x="149942" y="936522"/>
                  <a:pt x="66368" y="843116"/>
                  <a:pt x="0" y="88490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41"/>
          <p:cNvSpPr/>
          <p:nvPr/>
        </p:nvSpPr>
        <p:spPr>
          <a:xfrm>
            <a:off x="779760" y="985680"/>
            <a:ext cx="546120" cy="181800"/>
          </a:xfrm>
          <a:custGeom>
            <a:avLst/>
            <a:gdLst/>
            <a:ahLst/>
            <a:rect l="l" t="t" r="r" b="b"/>
            <a:pathLst>
              <a:path w="1371600" h="572729">
                <a:moveTo>
                  <a:pt x="1371600" y="545691"/>
                </a:moveTo>
                <a:cubicBezTo>
                  <a:pt x="1241323" y="465803"/>
                  <a:pt x="1111046" y="385916"/>
                  <a:pt x="1002891" y="383458"/>
                </a:cubicBezTo>
                <a:cubicBezTo>
                  <a:pt x="894736" y="381000"/>
                  <a:pt x="801329" y="572729"/>
                  <a:pt x="722671" y="530942"/>
                </a:cubicBezTo>
                <a:cubicBezTo>
                  <a:pt x="644013" y="489155"/>
                  <a:pt x="619432" y="137652"/>
                  <a:pt x="530942" y="132736"/>
                </a:cubicBezTo>
                <a:cubicBezTo>
                  <a:pt x="442452" y="127820"/>
                  <a:pt x="280219" y="523569"/>
                  <a:pt x="191729" y="501446"/>
                </a:cubicBezTo>
                <a:cubicBezTo>
                  <a:pt x="103239" y="479323"/>
                  <a:pt x="560439" y="518652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42"/>
          <p:cNvSpPr/>
          <p:nvPr/>
        </p:nvSpPr>
        <p:spPr>
          <a:xfrm>
            <a:off x="1097280" y="1207800"/>
            <a:ext cx="258120" cy="404640"/>
          </a:xfrm>
          <a:custGeom>
            <a:avLst/>
            <a:gdLst/>
            <a:ahLst/>
            <a:rect l="l" t="t" r="r" b="b"/>
            <a:pathLst>
              <a:path w="683341" h="1209368">
                <a:moveTo>
                  <a:pt x="648733" y="0"/>
                </a:moveTo>
                <a:cubicBezTo>
                  <a:pt x="631526" y="90948"/>
                  <a:pt x="614320" y="181897"/>
                  <a:pt x="574991" y="235974"/>
                </a:cubicBezTo>
                <a:cubicBezTo>
                  <a:pt x="535662" y="290051"/>
                  <a:pt x="427507" y="282677"/>
                  <a:pt x="412759" y="324464"/>
                </a:cubicBezTo>
                <a:cubicBezTo>
                  <a:pt x="398011" y="366251"/>
                  <a:pt x="518456" y="449826"/>
                  <a:pt x="486501" y="486697"/>
                </a:cubicBezTo>
                <a:cubicBezTo>
                  <a:pt x="454546" y="523568"/>
                  <a:pt x="243153" y="489155"/>
                  <a:pt x="221030" y="545690"/>
                </a:cubicBezTo>
                <a:cubicBezTo>
                  <a:pt x="198907" y="602225"/>
                  <a:pt x="388178" y="786580"/>
                  <a:pt x="353765" y="825909"/>
                </a:cubicBezTo>
                <a:cubicBezTo>
                  <a:pt x="319352" y="865238"/>
                  <a:pt x="63714" y="717754"/>
                  <a:pt x="14553" y="781664"/>
                </a:cubicBezTo>
                <a:cubicBezTo>
                  <a:pt x="-34608" y="845574"/>
                  <a:pt x="56340" y="1118420"/>
                  <a:pt x="58798" y="1209368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43"/>
          <p:cNvSpPr/>
          <p:nvPr/>
        </p:nvSpPr>
        <p:spPr>
          <a:xfrm>
            <a:off x="1396800" y="1063440"/>
            <a:ext cx="769320" cy="128880"/>
          </a:xfrm>
          <a:custGeom>
            <a:avLst/>
            <a:gdLst/>
            <a:ahLst/>
            <a:rect l="l" t="t" r="r" b="b"/>
            <a:pathLst>
              <a:path w="1932039" h="412955">
                <a:moveTo>
                  <a:pt x="0" y="386236"/>
                </a:moveTo>
                <a:cubicBezTo>
                  <a:pt x="258096" y="359197"/>
                  <a:pt x="516193" y="332158"/>
                  <a:pt x="619432" y="312494"/>
                </a:cubicBezTo>
                <a:cubicBezTo>
                  <a:pt x="722671" y="292830"/>
                  <a:pt x="565355" y="268249"/>
                  <a:pt x="619432" y="268249"/>
                </a:cubicBezTo>
                <a:cubicBezTo>
                  <a:pt x="673509" y="268249"/>
                  <a:pt x="855407" y="334617"/>
                  <a:pt x="943897" y="312494"/>
                </a:cubicBezTo>
                <a:cubicBezTo>
                  <a:pt x="1032387" y="290371"/>
                  <a:pt x="1059426" y="135513"/>
                  <a:pt x="1150374" y="135513"/>
                </a:cubicBezTo>
                <a:cubicBezTo>
                  <a:pt x="1241322" y="135513"/>
                  <a:pt x="1391264" y="334616"/>
                  <a:pt x="1489587" y="312494"/>
                </a:cubicBezTo>
                <a:cubicBezTo>
                  <a:pt x="1587910" y="290371"/>
                  <a:pt x="1666568" y="32275"/>
                  <a:pt x="1740310" y="2778"/>
                </a:cubicBezTo>
                <a:cubicBezTo>
                  <a:pt x="1814052" y="-26719"/>
                  <a:pt x="1863213" y="189590"/>
                  <a:pt x="1932039" y="1355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44"/>
          <p:cNvSpPr/>
          <p:nvPr/>
        </p:nvSpPr>
        <p:spPr>
          <a:xfrm>
            <a:off x="1273320" y="1217520"/>
            <a:ext cx="137880" cy="478440"/>
          </a:xfrm>
          <a:custGeom>
            <a:avLst/>
            <a:gdLst/>
            <a:ahLst/>
            <a:rect l="l" t="t" r="r" b="b"/>
            <a:pathLst>
              <a:path w="393291" h="1430593">
                <a:moveTo>
                  <a:pt x="281098" y="0"/>
                </a:moveTo>
                <a:cubicBezTo>
                  <a:pt x="293388" y="30725"/>
                  <a:pt x="305678" y="61451"/>
                  <a:pt x="295846" y="132735"/>
                </a:cubicBezTo>
                <a:cubicBezTo>
                  <a:pt x="286014" y="204019"/>
                  <a:pt x="214731" y="329380"/>
                  <a:pt x="222105" y="427703"/>
                </a:cubicBezTo>
                <a:cubicBezTo>
                  <a:pt x="229479" y="526026"/>
                  <a:pt x="376963" y="639097"/>
                  <a:pt x="340092" y="722671"/>
                </a:cubicBezTo>
                <a:cubicBezTo>
                  <a:pt x="303221" y="806245"/>
                  <a:pt x="18086" y="838200"/>
                  <a:pt x="879" y="929148"/>
                </a:cubicBezTo>
                <a:cubicBezTo>
                  <a:pt x="-16328" y="1020096"/>
                  <a:pt x="224563" y="1184787"/>
                  <a:pt x="236853" y="1268361"/>
                </a:cubicBezTo>
                <a:cubicBezTo>
                  <a:pt x="249143" y="1351935"/>
                  <a:pt x="35292" y="1371600"/>
                  <a:pt x="74621" y="143059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45"/>
          <p:cNvSpPr/>
          <p:nvPr/>
        </p:nvSpPr>
        <p:spPr>
          <a:xfrm>
            <a:off x="1414440" y="1187640"/>
            <a:ext cx="129240" cy="574200"/>
          </a:xfrm>
          <a:custGeom>
            <a:avLst/>
            <a:gdLst/>
            <a:ahLst/>
            <a:rect l="l" t="t" r="r" b="b"/>
            <a:pathLst>
              <a:path w="334297" h="1742768">
                <a:moveTo>
                  <a:pt x="0" y="0"/>
                </a:moveTo>
                <a:cubicBezTo>
                  <a:pt x="38100" y="175751"/>
                  <a:pt x="76200" y="351503"/>
                  <a:pt x="88490" y="457200"/>
                </a:cubicBezTo>
                <a:cubicBezTo>
                  <a:pt x="100780" y="562897"/>
                  <a:pt x="51619" y="553065"/>
                  <a:pt x="73742" y="634181"/>
                </a:cubicBezTo>
                <a:cubicBezTo>
                  <a:pt x="95865" y="715297"/>
                  <a:pt x="211394" y="865239"/>
                  <a:pt x="221226" y="943897"/>
                </a:cubicBezTo>
                <a:cubicBezTo>
                  <a:pt x="231058" y="1022555"/>
                  <a:pt x="115530" y="1037303"/>
                  <a:pt x="132736" y="1106129"/>
                </a:cubicBezTo>
                <a:cubicBezTo>
                  <a:pt x="149943" y="1174955"/>
                  <a:pt x="314633" y="1280652"/>
                  <a:pt x="324465" y="1356852"/>
                </a:cubicBezTo>
                <a:cubicBezTo>
                  <a:pt x="334297" y="1433052"/>
                  <a:pt x="191729" y="1504336"/>
                  <a:pt x="191729" y="1563329"/>
                </a:cubicBezTo>
                <a:cubicBezTo>
                  <a:pt x="191729" y="1622322"/>
                  <a:pt x="272846" y="1742768"/>
                  <a:pt x="324465" y="17108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46"/>
          <p:cNvSpPr/>
          <p:nvPr/>
        </p:nvSpPr>
        <p:spPr>
          <a:xfrm>
            <a:off x="1432800" y="1202760"/>
            <a:ext cx="381600" cy="429120"/>
          </a:xfrm>
          <a:custGeom>
            <a:avLst/>
            <a:gdLst/>
            <a:ahLst/>
            <a:rect l="l" t="t" r="r" b="b"/>
            <a:pathLst>
              <a:path w="958645" h="1283110">
                <a:moveTo>
                  <a:pt x="0" y="0"/>
                </a:moveTo>
                <a:cubicBezTo>
                  <a:pt x="111842" y="143796"/>
                  <a:pt x="223684" y="287593"/>
                  <a:pt x="265471" y="383458"/>
                </a:cubicBezTo>
                <a:cubicBezTo>
                  <a:pt x="307258" y="479323"/>
                  <a:pt x="208936" y="491614"/>
                  <a:pt x="250723" y="575188"/>
                </a:cubicBezTo>
                <a:cubicBezTo>
                  <a:pt x="292510" y="658762"/>
                  <a:pt x="479323" y="796414"/>
                  <a:pt x="516194" y="884904"/>
                </a:cubicBezTo>
                <a:cubicBezTo>
                  <a:pt x="553065" y="973394"/>
                  <a:pt x="398207" y="1039761"/>
                  <a:pt x="471949" y="1106129"/>
                </a:cubicBezTo>
                <a:cubicBezTo>
                  <a:pt x="545691" y="1172497"/>
                  <a:pt x="897194" y="1206910"/>
                  <a:pt x="958645" y="128311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47"/>
          <p:cNvSpPr/>
          <p:nvPr/>
        </p:nvSpPr>
        <p:spPr>
          <a:xfrm>
            <a:off x="1414440" y="1193040"/>
            <a:ext cx="628560" cy="386640"/>
          </a:xfrm>
          <a:custGeom>
            <a:avLst/>
            <a:gdLst/>
            <a:ahLst/>
            <a:rect l="l" t="t" r="r" b="b"/>
            <a:pathLst>
              <a:path w="1578077" h="1204451">
                <a:moveTo>
                  <a:pt x="0" y="0"/>
                </a:moveTo>
                <a:cubicBezTo>
                  <a:pt x="122903" y="44245"/>
                  <a:pt x="245807" y="88490"/>
                  <a:pt x="294968" y="132735"/>
                </a:cubicBezTo>
                <a:cubicBezTo>
                  <a:pt x="344129" y="176980"/>
                  <a:pt x="248265" y="231058"/>
                  <a:pt x="294968" y="265471"/>
                </a:cubicBezTo>
                <a:cubicBezTo>
                  <a:pt x="341671" y="299884"/>
                  <a:pt x="508819" y="258097"/>
                  <a:pt x="575187" y="339213"/>
                </a:cubicBezTo>
                <a:cubicBezTo>
                  <a:pt x="641555" y="420329"/>
                  <a:pt x="616974" y="712838"/>
                  <a:pt x="693174" y="752167"/>
                </a:cubicBezTo>
                <a:cubicBezTo>
                  <a:pt x="769374" y="791496"/>
                  <a:pt x="966019" y="511277"/>
                  <a:pt x="1032387" y="575187"/>
                </a:cubicBezTo>
                <a:cubicBezTo>
                  <a:pt x="1098755" y="639097"/>
                  <a:pt x="1000433" y="1066799"/>
                  <a:pt x="1091381" y="1135625"/>
                </a:cubicBezTo>
                <a:cubicBezTo>
                  <a:pt x="1182329" y="1204451"/>
                  <a:pt x="1472380" y="1098755"/>
                  <a:pt x="1578077" y="988142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48"/>
          <p:cNvSpPr/>
          <p:nvPr/>
        </p:nvSpPr>
        <p:spPr>
          <a:xfrm>
            <a:off x="1432800" y="1193040"/>
            <a:ext cx="703440" cy="204120"/>
          </a:xfrm>
          <a:custGeom>
            <a:avLst/>
            <a:gdLst/>
            <a:ahLst/>
            <a:rect l="l" t="t" r="r" b="b"/>
            <a:pathLst>
              <a:path w="1826342" h="656302">
                <a:moveTo>
                  <a:pt x="0" y="0"/>
                </a:moveTo>
                <a:cubicBezTo>
                  <a:pt x="210165" y="2457"/>
                  <a:pt x="420330" y="4915"/>
                  <a:pt x="516194" y="29496"/>
                </a:cubicBezTo>
                <a:cubicBezTo>
                  <a:pt x="612058" y="54077"/>
                  <a:pt x="513736" y="137652"/>
                  <a:pt x="575187" y="147484"/>
                </a:cubicBezTo>
                <a:cubicBezTo>
                  <a:pt x="636638" y="157316"/>
                  <a:pt x="806245" y="51619"/>
                  <a:pt x="884903" y="88490"/>
                </a:cubicBezTo>
                <a:cubicBezTo>
                  <a:pt x="963561" y="125361"/>
                  <a:pt x="951271" y="363793"/>
                  <a:pt x="1047136" y="368709"/>
                </a:cubicBezTo>
                <a:cubicBezTo>
                  <a:pt x="1143001" y="373625"/>
                  <a:pt x="1386349" y="86032"/>
                  <a:pt x="1460091" y="117987"/>
                </a:cubicBezTo>
                <a:cubicBezTo>
                  <a:pt x="1533833" y="149942"/>
                  <a:pt x="1440426" y="498987"/>
                  <a:pt x="1489587" y="560438"/>
                </a:cubicBezTo>
                <a:cubicBezTo>
                  <a:pt x="1538748" y="621890"/>
                  <a:pt x="1826342" y="656302"/>
                  <a:pt x="1755058" y="486696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97" name="ZoneTexte 37" descr=""/>
          <p:cNvPicPr/>
          <p:nvPr/>
        </p:nvPicPr>
        <p:blipFill>
          <a:blip r:embed="rId10"/>
          <a:stretch/>
        </p:blipFill>
        <p:spPr>
          <a:xfrm>
            <a:off x="452160" y="794520"/>
            <a:ext cx="1920600" cy="947880"/>
          </a:xfrm>
          <a:prstGeom prst="rect">
            <a:avLst/>
          </a:prstGeom>
          <a:ln>
            <a:noFill/>
          </a:ln>
        </p:spPr>
      </p:pic>
      <p:pic>
        <p:nvPicPr>
          <p:cNvPr id="398" name="Rectangle 11" descr=""/>
          <p:cNvPicPr/>
          <p:nvPr/>
        </p:nvPicPr>
        <p:blipFill>
          <a:blip r:embed="rId11"/>
          <a:stretch/>
        </p:blipFill>
        <p:spPr>
          <a:xfrm>
            <a:off x="259920" y="2170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399" name="Rectangle 12" descr=""/>
          <p:cNvPicPr/>
          <p:nvPr/>
        </p:nvPicPr>
        <p:blipFill>
          <a:blip r:embed="rId12"/>
          <a:stretch/>
        </p:blipFill>
        <p:spPr>
          <a:xfrm>
            <a:off x="216360" y="12189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400" name="CustomShape 49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>
                <p:childTnLst>
                  <p:par>
                    <p:cTn id="115" fill="freeze">
                      <p:stCondLst>
                        <p:cond delay="0"/>
                      </p:stCondLst>
                      <p:childTnLst>
                        <p:par>
                          <p:cTn id="116" fill="freeze">
                            <p:stCondLst>
                              <p:cond delay="0"/>
                            </p:stCondLst>
                            <p:childTnLst>
                              <p:par>
                                <p:cTn id="117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Quelle est la meilleure façon de décongeler ses aliments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5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416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7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À l’air libre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8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 micro-onde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9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 réfrigérateur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0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1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2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3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4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5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6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7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8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9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0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1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2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3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4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5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6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7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8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9" name="Rectangle 11" descr=""/>
          <p:cNvPicPr/>
          <p:nvPr/>
        </p:nvPicPr>
        <p:blipFill>
          <a:blip r:embed="rId2"/>
          <a:stretch/>
        </p:blipFill>
        <p:spPr>
          <a:xfrm>
            <a:off x="260280" y="2152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440" name="Rectangle 12" descr=""/>
          <p:cNvPicPr/>
          <p:nvPr/>
        </p:nvPicPr>
        <p:blipFill>
          <a:blip r:embed="rId3"/>
          <a:stretch/>
        </p:blipFill>
        <p:spPr>
          <a:xfrm>
            <a:off x="216720" y="12171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441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6" dur="indefinite" restart="never" nodeType="tmRoot">
          <p:childTnLst>
            <p:seq>
              <p:cTn id="357" nodeType="mainSeq">
                <p:childTnLst>
                  <p:par>
                    <p:cTn id="358" fill="freeze">
                      <p:stCondLst>
                        <p:cond delay="0"/>
                      </p:stCondLst>
                      <p:childTnLst>
                        <p:par>
                          <p:cTn id="359" fill="freeze">
                            <p:stCondLst>
                              <p:cond delay="0"/>
                            </p:stCondLst>
                            <p:childTnLst>
                              <p:par>
                                <p:cTn id="360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43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Quelle est la meilleure façon de décongeler ses aliments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4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5" name="CustomShape 4"/>
          <p:cNvSpPr/>
          <p:nvPr/>
        </p:nvSpPr>
        <p:spPr>
          <a:xfrm>
            <a:off x="0" y="2160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46" name="CustomShape 5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7" name="CustomShape 6"/>
          <p:cNvSpPr/>
          <p:nvPr/>
        </p:nvSpPr>
        <p:spPr>
          <a:xfrm>
            <a:off x="897120" y="1655640"/>
            <a:ext cx="7808760" cy="36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48" name="" descr=""/>
          <p:cNvPicPr/>
          <p:nvPr/>
        </p:nvPicPr>
        <p:blipFill>
          <a:blip r:embed="rId1"/>
          <a:srcRect l="0" t="18250" r="0" b="18034"/>
          <a:stretch/>
        </p:blipFill>
        <p:spPr>
          <a:xfrm>
            <a:off x="360000" y="2376000"/>
            <a:ext cx="3164040" cy="2016000"/>
          </a:xfrm>
          <a:prstGeom prst="rect">
            <a:avLst/>
          </a:prstGeom>
          <a:ln>
            <a:noFill/>
          </a:ln>
        </p:spPr>
      </p:pic>
      <p:pic>
        <p:nvPicPr>
          <p:cNvPr id="1449" name="" descr=""/>
          <p:cNvPicPr/>
          <p:nvPr/>
        </p:nvPicPr>
        <p:blipFill>
          <a:blip r:embed="rId2"/>
          <a:srcRect l="0" t="13431" r="0" b="12280"/>
          <a:stretch/>
        </p:blipFill>
        <p:spPr>
          <a:xfrm>
            <a:off x="4464000" y="2304000"/>
            <a:ext cx="1921320" cy="2136600"/>
          </a:xfrm>
          <a:prstGeom prst="rect">
            <a:avLst/>
          </a:prstGeom>
          <a:ln>
            <a:noFill/>
          </a:ln>
        </p:spPr>
      </p:pic>
      <p:pic>
        <p:nvPicPr>
          <p:cNvPr id="1450" name="" descr=""/>
          <p:cNvPicPr/>
          <p:nvPr/>
        </p:nvPicPr>
        <p:blipFill>
          <a:blip r:embed="rId3"/>
          <a:stretch/>
        </p:blipFill>
        <p:spPr>
          <a:xfrm>
            <a:off x="7488000" y="1944000"/>
            <a:ext cx="1927440" cy="2744640"/>
          </a:xfrm>
          <a:prstGeom prst="rect">
            <a:avLst/>
          </a:prstGeom>
          <a:ln>
            <a:noFill/>
          </a:ln>
        </p:spPr>
      </p:pic>
      <p:sp>
        <p:nvSpPr>
          <p:cNvPr id="1451" name="TextShape 7"/>
          <p:cNvSpPr txBox="1"/>
          <p:nvPr/>
        </p:nvSpPr>
        <p:spPr>
          <a:xfrm>
            <a:off x="576000" y="5760000"/>
            <a:ext cx="288000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Consommation 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d’énergie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2" name="TextShape 8"/>
          <p:cNvSpPr txBox="1"/>
          <p:nvPr/>
        </p:nvSpPr>
        <p:spPr>
          <a:xfrm>
            <a:off x="4068000" y="5701680"/>
            <a:ext cx="2880000" cy="971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Refroidissement du logement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3" name="TextShape 9"/>
          <p:cNvSpPr txBox="1"/>
          <p:nvPr/>
        </p:nvSpPr>
        <p:spPr>
          <a:xfrm>
            <a:off x="7488000" y="5661720"/>
            <a:ext cx="2376000" cy="159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Récupération du froid  des aliments dans le frigo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4" name="Line 10"/>
          <p:cNvSpPr/>
          <p:nvPr/>
        </p:nvSpPr>
        <p:spPr>
          <a:xfrm>
            <a:off x="1944000" y="4752000"/>
            <a:ext cx="0" cy="93600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5" name="Line 11"/>
          <p:cNvSpPr/>
          <p:nvPr/>
        </p:nvSpPr>
        <p:spPr>
          <a:xfrm>
            <a:off x="5472000" y="4716000"/>
            <a:ext cx="0" cy="93600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6" name="Line 12"/>
          <p:cNvSpPr/>
          <p:nvPr/>
        </p:nvSpPr>
        <p:spPr>
          <a:xfrm>
            <a:off x="8640000" y="4698000"/>
            <a:ext cx="0" cy="93600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7" name="CustomShape 13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8" name="CustomShape 14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9" name="CustomShape 15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0" name="CustomShape 16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1" name="CustomShape 17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2" name="CustomShape 18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3" name="CustomShape 19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4" name="CustomShape 20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5" name="CustomShape 21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6" name="CustomShape 22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7" name="CustomShape 23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8" name="CustomShape 24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9" name="CustomShape 25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0" name="CustomShape 26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1" name="CustomShape 27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2" name="CustomShape 28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3" name="CustomShape 29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4" name="CustomShape 30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5" name="CustomShape 31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6" name="CustomShape 32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TextShape 1"/>
          <p:cNvSpPr txBox="1"/>
          <p:nvPr/>
        </p:nvSpPr>
        <p:spPr>
          <a:xfrm>
            <a:off x="1296000" y="2554920"/>
            <a:ext cx="7596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Si l'on totalise tous les appareils en veille en France, cela équivaut à la production pendant 1 an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8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2 réacteurs nucléaires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9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10 000 m² de panneaux solaires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0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2000 éoliennes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1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2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3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4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5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6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7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8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9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0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1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2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3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4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5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6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7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8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9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0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62" dur="indefinite" restart="never" nodeType="tmRoot">
          <p:childTnLst>
            <p:seq>
              <p:cTn id="36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64" nodeType="interactiveSeq" fill="freeze">
                <p:childTnLst>
                  <p:par>
                    <p:cTn id="365" fill="freeze">
                      <p:stCondLst/>
                      <p:childTnLst>
                        <p:par>
                          <p:cTn id="366" fill="freeze">
                            <p:stCondLst>
                              <p:cond delay="0"/>
                            </p:stCondLst>
                            <p:childTnLst>
                              <p:par>
                                <p:cTn id="3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freeze">
                      <p:stCondLst/>
                      <p:childTnLst>
                        <p:par>
                          <p:cTn id="370" fill="freeze">
                            <p:stCondLst>
                              <p:cond delay="0"/>
                            </p:stCondLst>
                            <p:childTnLst>
                              <p:par>
                                <p:cTn id="3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freeze">
                      <p:stCondLst/>
                      <p:childTnLst>
                        <p:par>
                          <p:cTn id="374" fill="freeze">
                            <p:stCondLst>
                              <p:cond delay="0"/>
                            </p:stCondLst>
                            <p:childTnLst>
                              <p:par>
                                <p:cTn id="3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Si l'on totalise tous les appareils en veille en France, cela équivaut à la production pendant 1 an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02" name="Forme libre 111" descr=""/>
          <p:cNvPicPr/>
          <p:nvPr/>
        </p:nvPicPr>
        <p:blipFill>
          <a:blip r:embed="rId1"/>
          <a:stretch/>
        </p:blipFill>
        <p:spPr>
          <a:xfrm>
            <a:off x="30492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503" name="CustomShape 2"/>
          <p:cNvSpPr/>
          <p:nvPr/>
        </p:nvSpPr>
        <p:spPr>
          <a:xfrm>
            <a:off x="47628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4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2 réacteurs nucléaires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5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10 000 m² de panneaux solaires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6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2000 éoliennes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7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8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9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0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1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2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3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4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5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6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7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8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9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0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1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2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3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4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5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6" name="Rectangle 11" descr=""/>
          <p:cNvPicPr/>
          <p:nvPr/>
        </p:nvPicPr>
        <p:blipFill>
          <a:blip r:embed="rId2"/>
          <a:stretch/>
        </p:blipFill>
        <p:spPr>
          <a:xfrm>
            <a:off x="260280" y="2152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527" name="Rectangle 12" descr=""/>
          <p:cNvPicPr/>
          <p:nvPr/>
        </p:nvPicPr>
        <p:blipFill>
          <a:blip r:embed="rId3"/>
          <a:stretch/>
        </p:blipFill>
        <p:spPr>
          <a:xfrm>
            <a:off x="216720" y="12171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528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7" dur="indefinite" restart="never" nodeType="tmRoot">
          <p:childTnLst>
            <p:seq>
              <p:cTn id="378" nodeType="mainSeq">
                <p:childTnLst>
                  <p:par>
                    <p:cTn id="379" fill="freeze">
                      <p:stCondLst>
                        <p:cond delay="0"/>
                      </p:stCondLst>
                      <p:childTnLst>
                        <p:par>
                          <p:cTn id="380" fill="freeze">
                            <p:stCondLst>
                              <p:cond delay="0"/>
                            </p:stCondLst>
                            <p:childTnLst>
                              <p:par>
                                <p:cTn id="381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Si l'on totalise tous les appareils en veille en France, cela équivaut à la production pendant 1 an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0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531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2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2 réacteurs nucléaires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3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10 000 m² de panneaux solaires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4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2000 éoliennes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7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8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9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0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1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2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3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4" name="Rectangle 11" descr=""/>
          <p:cNvPicPr/>
          <p:nvPr/>
        </p:nvPicPr>
        <p:blipFill>
          <a:blip r:embed=""/>
          <a:stretch/>
        </p:blipFill>
        <p:spPr>
          <a:xfrm>
            <a:off x="260280" y="2152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555" name="Rectangle 12" descr=""/>
          <p:cNvPicPr/>
          <p:nvPr/>
        </p:nvPicPr>
        <p:blipFill>
          <a:blip r:embed="rId2"/>
          <a:stretch/>
        </p:blipFill>
        <p:spPr>
          <a:xfrm>
            <a:off x="216720" y="12171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556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83" dur="indefinite" restart="never" nodeType="tmRoot">
          <p:childTnLst>
            <p:seq>
              <p:cTn id="384" nodeType="mainSeq">
                <p:childTnLst>
                  <p:par>
                    <p:cTn id="385" fill="freeze">
                      <p:stCondLst>
                        <p:cond delay="0"/>
                      </p:stCondLst>
                      <p:childTnLst>
                        <p:par>
                          <p:cTn id="386" fill="freeze">
                            <p:stCondLst>
                              <p:cond delay="0"/>
                            </p:stCondLst>
                            <p:childTnLst>
                              <p:par>
                                <p:cTn id="387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Si l'on totalise tous les appareils en veille en France, cela équivaut à la production pendant 1 an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8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559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0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2 réacteurs nucléaires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1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10 000 m² de panneaux solaires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2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2000 éoliennes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3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4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5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6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7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8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9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0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1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2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3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4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5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6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7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8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9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0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1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2" name="Rectangle 11" descr=""/>
          <p:cNvPicPr/>
          <p:nvPr/>
        </p:nvPicPr>
        <p:blipFill>
          <a:blip r:embed="rId2"/>
          <a:stretch/>
        </p:blipFill>
        <p:spPr>
          <a:xfrm>
            <a:off x="260280" y="2152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583" name="Rectangle 12" descr=""/>
          <p:cNvPicPr/>
          <p:nvPr/>
        </p:nvPicPr>
        <p:blipFill>
          <a:blip r:embed="rId3"/>
          <a:stretch/>
        </p:blipFill>
        <p:spPr>
          <a:xfrm>
            <a:off x="216720" y="121716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584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89" dur="indefinite" restart="never" nodeType="tmRoot">
          <p:childTnLst>
            <p:seq>
              <p:cTn id="390" nodeType="mainSeq">
                <p:childTnLst>
                  <p:par>
                    <p:cTn id="391" fill="freeze">
                      <p:stCondLst>
                        <p:cond delay="0"/>
                      </p:stCondLst>
                      <p:childTnLst>
                        <p:par>
                          <p:cTn id="392" fill="freeze">
                            <p:stCondLst>
                              <p:cond delay="0"/>
                            </p:stCondLst>
                            <p:childTnLst>
                              <p:par>
                                <p:cTn id="393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86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Équivalent des veilles en France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7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88" name="CustomShape 4"/>
          <p:cNvSpPr/>
          <p:nvPr/>
        </p:nvSpPr>
        <p:spPr>
          <a:xfrm>
            <a:off x="0" y="2160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89" name="CustomShape 5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0" name="CustomShape 6"/>
          <p:cNvSpPr/>
          <p:nvPr/>
        </p:nvSpPr>
        <p:spPr>
          <a:xfrm>
            <a:off x="897120" y="1655640"/>
            <a:ext cx="7808760" cy="367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1" name="TextShape 7"/>
          <p:cNvSpPr txBox="1"/>
          <p:nvPr/>
        </p:nvSpPr>
        <p:spPr>
          <a:xfrm>
            <a:off x="360000" y="6588000"/>
            <a:ext cx="288000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16 000 MWh / an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2" name="TextShape 8"/>
          <p:cNvSpPr txBox="1"/>
          <p:nvPr/>
        </p:nvSpPr>
        <p:spPr>
          <a:xfrm>
            <a:off x="4464000" y="6588000"/>
            <a:ext cx="190800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8 000 MWh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3" name="TextShape 9"/>
          <p:cNvSpPr txBox="1"/>
          <p:nvPr/>
        </p:nvSpPr>
        <p:spPr>
          <a:xfrm>
            <a:off x="7272000" y="6633720"/>
            <a:ext cx="237600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0,8 MWh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4" name="Line 10"/>
          <p:cNvSpPr/>
          <p:nvPr/>
        </p:nvSpPr>
        <p:spPr>
          <a:xfrm>
            <a:off x="1728000" y="5580000"/>
            <a:ext cx="0" cy="93600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95" name="Line 11"/>
          <p:cNvSpPr/>
          <p:nvPr/>
        </p:nvSpPr>
        <p:spPr>
          <a:xfrm>
            <a:off x="5256000" y="5544000"/>
            <a:ext cx="0" cy="93600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96" name="Line 12"/>
          <p:cNvSpPr/>
          <p:nvPr/>
        </p:nvSpPr>
        <p:spPr>
          <a:xfrm>
            <a:off x="8424000" y="5562000"/>
            <a:ext cx="0" cy="93600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97" name="CustomShape 13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8" name="CustomShape 14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9" name="CustomShape 15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0" name="CustomShape 16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1" name="CustomShape 17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2" name="CustomShape 18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3" name="CustomShape 19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4" name="CustomShape 20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5" name="CustomShape 21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6" name="CustomShape 22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7" name="CustomShape 23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8" name="CustomShape 24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9" name="CustomShape 25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0" name="CustomShape 26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1" name="CustomShape 27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2" name="CustomShape 28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3" name="CustomShape 29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4" name="CustomShape 30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5" name="CustomShape 31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6" name="" descr=""/>
          <p:cNvPicPr/>
          <p:nvPr/>
        </p:nvPicPr>
        <p:blipFill>
          <a:blip r:embed="rId1"/>
          <a:stretch/>
        </p:blipFill>
        <p:spPr>
          <a:xfrm>
            <a:off x="288000" y="2194200"/>
            <a:ext cx="2930760" cy="2197800"/>
          </a:xfrm>
          <a:prstGeom prst="rect">
            <a:avLst/>
          </a:prstGeom>
          <a:ln>
            <a:noFill/>
          </a:ln>
        </p:spPr>
      </p:pic>
      <p:sp>
        <p:nvSpPr>
          <p:cNvPr id="1617" name="TextShape 32"/>
          <p:cNvSpPr txBox="1"/>
          <p:nvPr/>
        </p:nvSpPr>
        <p:spPr>
          <a:xfrm>
            <a:off x="144000" y="4500000"/>
            <a:ext cx="316800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réacteurs nucléaire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8" name="" descr=""/>
          <p:cNvPicPr/>
          <p:nvPr/>
        </p:nvPicPr>
        <p:blipFill>
          <a:blip r:embed="rId2"/>
          <a:stretch/>
        </p:blipFill>
        <p:spPr>
          <a:xfrm>
            <a:off x="3429000" y="2217240"/>
            <a:ext cx="3268080" cy="2174760"/>
          </a:xfrm>
          <a:prstGeom prst="rect">
            <a:avLst/>
          </a:prstGeom>
          <a:ln>
            <a:noFill/>
          </a:ln>
        </p:spPr>
      </p:pic>
      <p:sp>
        <p:nvSpPr>
          <p:cNvPr id="1619" name="TextShape 33"/>
          <p:cNvSpPr txBox="1"/>
          <p:nvPr/>
        </p:nvSpPr>
        <p:spPr>
          <a:xfrm>
            <a:off x="3348000" y="4500360"/>
            <a:ext cx="316800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2 000 éoliennes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0" name="" descr=""/>
          <p:cNvPicPr/>
          <p:nvPr/>
        </p:nvPicPr>
        <p:blipFill>
          <a:blip r:embed="rId3"/>
          <a:stretch/>
        </p:blipFill>
        <p:spPr>
          <a:xfrm>
            <a:off x="6964920" y="2235600"/>
            <a:ext cx="2874960" cy="2156400"/>
          </a:xfrm>
          <a:prstGeom prst="rect">
            <a:avLst/>
          </a:prstGeom>
          <a:ln>
            <a:noFill/>
          </a:ln>
        </p:spPr>
      </p:pic>
      <p:sp>
        <p:nvSpPr>
          <p:cNvPr id="1621" name="TextShape 34"/>
          <p:cNvSpPr txBox="1"/>
          <p:nvPr/>
        </p:nvSpPr>
        <p:spPr>
          <a:xfrm>
            <a:off x="6840000" y="4464000"/>
            <a:ext cx="3168000" cy="941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10 000 M2 de panneaux solaires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lang="fr-FR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 = 2 terrains de foot)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2" name="CustomShape 3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TextShape 1"/>
          <p:cNvSpPr txBox="1"/>
          <p:nvPr/>
        </p:nvSpPr>
        <p:spPr>
          <a:xfrm>
            <a:off x="1296000" y="2554920"/>
            <a:ext cx="7596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5 mm de givre dans le congélateur augmente sa consommation de 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4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5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6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20 %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7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8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9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0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1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2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3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4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5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6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7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8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9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0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1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2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3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4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5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6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5" dur="indefinite" restart="never" nodeType="tmRoot">
          <p:childTnLst>
            <p:seq>
              <p:cTn id="3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97" nodeType="interactiveSeq" fill="freeze">
                <p:childTnLst>
                  <p:par>
                    <p:cTn id="398" fill="freeze">
                      <p:stCondLst/>
                      <p:childTnLst>
                        <p:par>
                          <p:cTn id="399" fill="freeze">
                            <p:stCondLst>
                              <p:cond delay="0"/>
                            </p:stCondLst>
                            <p:childTnLst>
                              <p:par>
                                <p:cTn id="4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freeze">
                      <p:stCondLst/>
                      <p:childTnLst>
                        <p:par>
                          <p:cTn id="403" fill="freeze">
                            <p:stCondLst>
                              <p:cond delay="0"/>
                            </p:stCondLst>
                            <p:childTnLst>
                              <p:par>
                                <p:cTn id="4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freeze">
                      <p:stCondLst/>
                      <p:childTnLst>
                        <p:par>
                          <p:cTn id="407" fill="freeze">
                            <p:stCondLst>
                              <p:cond delay="0"/>
                            </p:stCondLst>
                            <p:childTnLst>
                              <p:par>
                                <p:cTn id="4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5 mm de givre dans le congélateur augmente sa consommation de 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8" name="Forme libre 111" descr=""/>
          <p:cNvPicPr/>
          <p:nvPr/>
        </p:nvPicPr>
        <p:blipFill>
          <a:blip r:embed="rId1"/>
          <a:stretch/>
        </p:blipFill>
        <p:spPr>
          <a:xfrm>
            <a:off x="30492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649" name="CustomShape 2"/>
          <p:cNvSpPr/>
          <p:nvPr/>
        </p:nvSpPr>
        <p:spPr>
          <a:xfrm>
            <a:off x="47628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0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1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2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20 %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3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4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5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6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7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8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9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0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1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2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3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4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5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6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7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8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9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0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1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2" name="Rectangle 11" descr=""/>
          <p:cNvPicPr/>
          <p:nvPr/>
        </p:nvPicPr>
        <p:blipFill>
          <a:blip r:embed="rId2"/>
          <a:stretch/>
        </p:blipFill>
        <p:spPr>
          <a:xfrm>
            <a:off x="260280" y="21492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673" name="Rectangle 12" descr=""/>
          <p:cNvPicPr/>
          <p:nvPr/>
        </p:nvPicPr>
        <p:blipFill>
          <a:blip r:embed="rId3"/>
          <a:stretch/>
        </p:blipFill>
        <p:spPr>
          <a:xfrm>
            <a:off x="216720" y="121680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674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0" dur="indefinite" restart="never" nodeType="tmRoot">
          <p:childTnLst>
            <p:seq>
              <p:cTn id="411" nodeType="mainSeq">
                <p:childTnLst>
                  <p:par>
                    <p:cTn id="412" fill="freeze">
                      <p:stCondLst>
                        <p:cond delay="0"/>
                      </p:stCondLst>
                      <p:childTnLst>
                        <p:par>
                          <p:cTn id="413" fill="freeze">
                            <p:stCondLst>
                              <p:cond delay="0"/>
                            </p:stCondLst>
                            <p:childTnLst>
                              <p:par>
                                <p:cTn id="414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5 mm de givre dans le congélateur augmente sa consommation de 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6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677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8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9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0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1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2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3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4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5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6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7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8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9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0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1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2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3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4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5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6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7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8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9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0" name="Rectangle 11" descr=""/>
          <p:cNvPicPr/>
          <p:nvPr/>
        </p:nvPicPr>
        <p:blipFill>
          <a:blip r:embed="rId2"/>
          <a:stretch/>
        </p:blipFill>
        <p:spPr>
          <a:xfrm>
            <a:off x="260280" y="21492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701" name="Rectangle 12" descr=""/>
          <p:cNvPicPr/>
          <p:nvPr/>
        </p:nvPicPr>
        <p:blipFill>
          <a:blip r:embed="rId3"/>
          <a:stretch/>
        </p:blipFill>
        <p:spPr>
          <a:xfrm>
            <a:off x="216720" y="121680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702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6" dur="indefinite" restart="never" nodeType="tmRoot">
          <p:childTnLst>
            <p:seq>
              <p:cTn id="417" nodeType="mainSeq">
                <p:childTnLst>
                  <p:par>
                    <p:cTn id="418" fill="freeze">
                      <p:stCondLst>
                        <p:cond delay="0"/>
                      </p:stCondLst>
                      <p:childTnLst>
                        <p:par>
                          <p:cTn id="419" fill="freeze">
                            <p:stCondLst>
                              <p:cond delay="0"/>
                            </p:stCondLst>
                            <p:childTnLst>
                              <p:par>
                                <p:cTn id="420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Qu’est-ce que l’Espace Info Énergie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2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403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Un service d’information et de conseil, payant et indépendant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service d’information et de conseil, gratuit et dépendant des grands groupes fournisseurs d’énergie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6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service d’information et de conseil, indépendant et gratuit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CustomShape 6"/>
          <p:cNvSpPr/>
          <p:nvPr/>
        </p:nvSpPr>
        <p:spPr>
          <a:xfrm>
            <a:off x="5544000" y="148320"/>
            <a:ext cx="441720" cy="428760"/>
          </a:xfrm>
          <a:prstGeom prst="rect">
            <a:avLst/>
          </a:prstGeom>
          <a:solidFill>
            <a:srgbClr val="ff95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CustomShape 7"/>
          <p:cNvSpPr/>
          <p:nvPr/>
        </p:nvSpPr>
        <p:spPr>
          <a:xfrm>
            <a:off x="598572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CustomShape 8"/>
          <p:cNvSpPr/>
          <p:nvPr/>
        </p:nvSpPr>
        <p:spPr>
          <a:xfrm>
            <a:off x="642708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CustomShape 9"/>
          <p:cNvSpPr/>
          <p:nvPr/>
        </p:nvSpPr>
        <p:spPr>
          <a:xfrm>
            <a:off x="686916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1" name="CustomShape 10"/>
          <p:cNvSpPr/>
          <p:nvPr/>
        </p:nvSpPr>
        <p:spPr>
          <a:xfrm>
            <a:off x="731052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CustomShape 11"/>
          <p:cNvSpPr/>
          <p:nvPr/>
        </p:nvSpPr>
        <p:spPr>
          <a:xfrm>
            <a:off x="775224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CustomShape 12"/>
          <p:cNvSpPr/>
          <p:nvPr/>
        </p:nvSpPr>
        <p:spPr>
          <a:xfrm>
            <a:off x="818676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4" name="CustomShape 13"/>
          <p:cNvSpPr/>
          <p:nvPr/>
        </p:nvSpPr>
        <p:spPr>
          <a:xfrm>
            <a:off x="86209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5" name="CustomShape 14"/>
          <p:cNvSpPr/>
          <p:nvPr/>
        </p:nvSpPr>
        <p:spPr>
          <a:xfrm>
            <a:off x="90554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CustomShape 15"/>
          <p:cNvSpPr/>
          <p:nvPr/>
        </p:nvSpPr>
        <p:spPr>
          <a:xfrm>
            <a:off x="94896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CustomShape 16"/>
          <p:cNvSpPr/>
          <p:nvPr/>
        </p:nvSpPr>
        <p:spPr>
          <a:xfrm>
            <a:off x="55440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17"/>
          <p:cNvSpPr/>
          <p:nvPr/>
        </p:nvSpPr>
        <p:spPr>
          <a:xfrm>
            <a:off x="598572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9" name="CustomShape 18"/>
          <p:cNvSpPr/>
          <p:nvPr/>
        </p:nvSpPr>
        <p:spPr>
          <a:xfrm>
            <a:off x="686916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CustomShape 19"/>
          <p:cNvSpPr/>
          <p:nvPr/>
        </p:nvSpPr>
        <p:spPr>
          <a:xfrm>
            <a:off x="731052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CustomShape 20"/>
          <p:cNvSpPr/>
          <p:nvPr/>
        </p:nvSpPr>
        <p:spPr>
          <a:xfrm>
            <a:off x="8184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2" name="CustomShape 21"/>
          <p:cNvSpPr/>
          <p:nvPr/>
        </p:nvSpPr>
        <p:spPr>
          <a:xfrm>
            <a:off x="861876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CustomShape 22"/>
          <p:cNvSpPr/>
          <p:nvPr/>
        </p:nvSpPr>
        <p:spPr>
          <a:xfrm>
            <a:off x="90529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4" name="CustomShape 23"/>
          <p:cNvSpPr/>
          <p:nvPr/>
        </p:nvSpPr>
        <p:spPr>
          <a:xfrm>
            <a:off x="94874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CustomShape 24"/>
          <p:cNvSpPr/>
          <p:nvPr/>
        </p:nvSpPr>
        <p:spPr>
          <a:xfrm>
            <a:off x="7752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6" name="Ellipse 13" descr=""/>
          <p:cNvPicPr/>
          <p:nvPr/>
        </p:nvPicPr>
        <p:blipFill>
          <a:blip r:embed="rId2"/>
          <a:stretch/>
        </p:blipFill>
        <p:spPr>
          <a:xfrm>
            <a:off x="-129240" y="316800"/>
            <a:ext cx="2545920" cy="2158560"/>
          </a:xfrm>
          <a:prstGeom prst="rect">
            <a:avLst/>
          </a:prstGeom>
          <a:ln>
            <a:noFill/>
          </a:ln>
        </p:spPr>
      </p:pic>
      <p:sp>
        <p:nvSpPr>
          <p:cNvPr id="427" name="CustomShape 25"/>
          <p:cNvSpPr/>
          <p:nvPr/>
        </p:nvSpPr>
        <p:spPr>
          <a:xfrm>
            <a:off x="678960" y="590760"/>
            <a:ext cx="1419840" cy="120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8" name="Ellipse 14" descr=""/>
          <p:cNvPicPr/>
          <p:nvPr/>
        </p:nvPicPr>
        <p:blipFill>
          <a:blip r:embed="rId3"/>
          <a:stretch/>
        </p:blipFill>
        <p:spPr>
          <a:xfrm>
            <a:off x="-60480" y="380520"/>
            <a:ext cx="2407680" cy="2031120"/>
          </a:xfrm>
          <a:prstGeom prst="rect">
            <a:avLst/>
          </a:prstGeom>
          <a:ln>
            <a:noFill/>
          </a:ln>
        </p:spPr>
      </p:pic>
      <p:sp>
        <p:nvSpPr>
          <p:cNvPr id="429" name="CustomShape 26"/>
          <p:cNvSpPr/>
          <p:nvPr/>
        </p:nvSpPr>
        <p:spPr>
          <a:xfrm>
            <a:off x="729720" y="632880"/>
            <a:ext cx="1318320" cy="1123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0" name="Ellipse 15" descr=""/>
          <p:cNvPicPr/>
          <p:nvPr/>
        </p:nvPicPr>
        <p:blipFill>
          <a:blip r:embed=""/>
          <a:stretch/>
        </p:blipFill>
        <p:spPr>
          <a:xfrm>
            <a:off x="200880" y="587520"/>
            <a:ext cx="1929240" cy="1592640"/>
          </a:xfrm>
          <a:prstGeom prst="rect">
            <a:avLst/>
          </a:prstGeom>
          <a:ln>
            <a:noFill/>
          </a:ln>
        </p:spPr>
      </p:pic>
      <p:sp>
        <p:nvSpPr>
          <p:cNvPr id="431" name="CustomShape 27"/>
          <p:cNvSpPr/>
          <p:nvPr/>
        </p:nvSpPr>
        <p:spPr>
          <a:xfrm rot="21429000">
            <a:off x="901800" y="803160"/>
            <a:ext cx="974160" cy="78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2" name="Ellipse 16" descr=""/>
          <p:cNvPicPr/>
          <p:nvPr/>
        </p:nvPicPr>
        <p:blipFill>
          <a:blip r:embed="rId4"/>
          <a:stretch/>
        </p:blipFill>
        <p:spPr>
          <a:xfrm>
            <a:off x="270000" y="651240"/>
            <a:ext cx="1781280" cy="1489320"/>
          </a:xfrm>
          <a:prstGeom prst="rect">
            <a:avLst/>
          </a:prstGeom>
          <a:ln>
            <a:noFill/>
          </a:ln>
        </p:spPr>
      </p:pic>
      <p:sp>
        <p:nvSpPr>
          <p:cNvPr id="433" name="CustomShape 28"/>
          <p:cNvSpPr/>
          <p:nvPr/>
        </p:nvSpPr>
        <p:spPr>
          <a:xfrm rot="21429000">
            <a:off x="951840" y="842760"/>
            <a:ext cx="873000" cy="71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4" name="Étoile à 4 branches 17" descr=""/>
          <p:cNvPicPr/>
          <p:nvPr/>
        </p:nvPicPr>
        <p:blipFill>
          <a:blip r:embed="rId5"/>
          <a:stretch/>
        </p:blipFill>
        <p:spPr>
          <a:xfrm>
            <a:off x="531360" y="467640"/>
            <a:ext cx="1763640" cy="1425960"/>
          </a:xfrm>
          <a:prstGeom prst="rect">
            <a:avLst/>
          </a:prstGeom>
          <a:ln>
            <a:noFill/>
          </a:ln>
        </p:spPr>
      </p:pic>
      <p:sp>
        <p:nvSpPr>
          <p:cNvPr id="435" name="CustomShape 29"/>
          <p:cNvSpPr/>
          <p:nvPr/>
        </p:nvSpPr>
        <p:spPr>
          <a:xfrm>
            <a:off x="1390680" y="1163880"/>
            <a:ext cx="39240" cy="3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6" name="Étoile à 4 branches 18" descr=""/>
          <p:cNvPicPr/>
          <p:nvPr/>
        </p:nvPicPr>
        <p:blipFill>
          <a:blip r:embed="rId6"/>
          <a:stretch/>
        </p:blipFill>
        <p:spPr>
          <a:xfrm>
            <a:off x="600120" y="523800"/>
            <a:ext cx="1624680" cy="1314360"/>
          </a:xfrm>
          <a:prstGeom prst="rect">
            <a:avLst/>
          </a:prstGeom>
          <a:ln>
            <a:noFill/>
          </a:ln>
        </p:spPr>
      </p:pic>
      <p:sp>
        <p:nvSpPr>
          <p:cNvPr id="437" name="CustomShape 30"/>
          <p:cNvSpPr/>
          <p:nvPr/>
        </p:nvSpPr>
        <p:spPr>
          <a:xfrm rot="1522200">
            <a:off x="1389960" y="1164240"/>
            <a:ext cx="3888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Étoile à 4 branches 19" descr=""/>
          <p:cNvPicPr/>
          <p:nvPr/>
        </p:nvPicPr>
        <p:blipFill>
          <a:blip r:embed=""/>
          <a:stretch/>
        </p:blipFill>
        <p:spPr>
          <a:xfrm>
            <a:off x="756720" y="595080"/>
            <a:ext cx="1303560" cy="1171080"/>
          </a:xfrm>
          <a:prstGeom prst="rect">
            <a:avLst/>
          </a:prstGeom>
          <a:ln>
            <a:noFill/>
          </a:ln>
        </p:spPr>
      </p:pic>
      <p:sp>
        <p:nvSpPr>
          <p:cNvPr id="439" name="CustomShape 31"/>
          <p:cNvSpPr/>
          <p:nvPr/>
        </p:nvSpPr>
        <p:spPr>
          <a:xfrm rot="2975400">
            <a:off x="1393560" y="1161000"/>
            <a:ext cx="3348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0" name="Étoile à 4 branches 20" descr=""/>
          <p:cNvPicPr/>
          <p:nvPr/>
        </p:nvPicPr>
        <p:blipFill>
          <a:blip r:embed="rId7"/>
          <a:stretch/>
        </p:blipFill>
        <p:spPr>
          <a:xfrm>
            <a:off x="609480" y="476280"/>
            <a:ext cx="1607760" cy="1449720"/>
          </a:xfrm>
          <a:prstGeom prst="rect">
            <a:avLst/>
          </a:prstGeom>
          <a:ln>
            <a:noFill/>
          </a:ln>
        </p:spPr>
      </p:pic>
      <p:sp>
        <p:nvSpPr>
          <p:cNvPr id="441" name="CustomShape 32"/>
          <p:cNvSpPr/>
          <p:nvPr/>
        </p:nvSpPr>
        <p:spPr>
          <a:xfrm rot="4278000">
            <a:off x="1393920" y="1182240"/>
            <a:ext cx="3312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33"/>
          <p:cNvSpPr/>
          <p:nvPr/>
        </p:nvSpPr>
        <p:spPr>
          <a:xfrm>
            <a:off x="1391400" y="694800"/>
            <a:ext cx="440280" cy="49320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34"/>
          <p:cNvSpPr/>
          <p:nvPr/>
        </p:nvSpPr>
        <p:spPr>
          <a:xfrm rot="20157000">
            <a:off x="1256040" y="676440"/>
            <a:ext cx="482400" cy="4417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35"/>
          <p:cNvSpPr/>
          <p:nvPr/>
        </p:nvSpPr>
        <p:spPr>
          <a:xfrm rot="1252800">
            <a:off x="1469880" y="809640"/>
            <a:ext cx="483840" cy="4579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36"/>
          <p:cNvSpPr/>
          <p:nvPr/>
        </p:nvSpPr>
        <p:spPr>
          <a:xfrm>
            <a:off x="1280160" y="631080"/>
            <a:ext cx="125640" cy="532440"/>
          </a:xfrm>
          <a:custGeom>
            <a:avLst/>
            <a:gdLst/>
            <a:ahLst/>
            <a:rect l="l" t="t" r="r" b="b"/>
            <a:pathLst>
              <a:path w="329380" h="1592825">
                <a:moveTo>
                  <a:pt x="280239" y="1592825"/>
                </a:moveTo>
                <a:cubicBezTo>
                  <a:pt x="303590" y="1493273"/>
                  <a:pt x="326942" y="1393722"/>
                  <a:pt x="309736" y="1283109"/>
                </a:cubicBezTo>
                <a:cubicBezTo>
                  <a:pt x="292530" y="1172496"/>
                  <a:pt x="181917" y="1020096"/>
                  <a:pt x="177001" y="929148"/>
                </a:cubicBezTo>
                <a:cubicBezTo>
                  <a:pt x="172085" y="838200"/>
                  <a:pt x="302362" y="823451"/>
                  <a:pt x="280239" y="737419"/>
                </a:cubicBezTo>
                <a:cubicBezTo>
                  <a:pt x="258116" y="651387"/>
                  <a:pt x="54097" y="506361"/>
                  <a:pt x="44265" y="412954"/>
                </a:cubicBezTo>
                <a:cubicBezTo>
                  <a:pt x="34433" y="319547"/>
                  <a:pt x="228620" y="245806"/>
                  <a:pt x="221246" y="176980"/>
                </a:cubicBezTo>
                <a:cubicBezTo>
                  <a:pt x="213872" y="108154"/>
                  <a:pt x="-2438" y="46703"/>
                  <a:pt x="2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37"/>
          <p:cNvSpPr/>
          <p:nvPr/>
        </p:nvSpPr>
        <p:spPr>
          <a:xfrm>
            <a:off x="1021320" y="719280"/>
            <a:ext cx="381960" cy="438840"/>
          </a:xfrm>
          <a:custGeom>
            <a:avLst/>
            <a:gdLst/>
            <a:ahLst/>
            <a:rect l="l" t="t" r="r" b="b"/>
            <a:pathLst>
              <a:path w="958645" h="1312607">
                <a:moveTo>
                  <a:pt x="958645" y="1312607"/>
                </a:moveTo>
                <a:cubicBezTo>
                  <a:pt x="916858" y="1225345"/>
                  <a:pt x="875071" y="1138084"/>
                  <a:pt x="811161" y="1047136"/>
                </a:cubicBezTo>
                <a:cubicBezTo>
                  <a:pt x="747251" y="956188"/>
                  <a:pt x="609600" y="850491"/>
                  <a:pt x="575187" y="766917"/>
                </a:cubicBezTo>
                <a:cubicBezTo>
                  <a:pt x="540774" y="683343"/>
                  <a:pt x="644013" y="604685"/>
                  <a:pt x="604684" y="545691"/>
                </a:cubicBezTo>
                <a:cubicBezTo>
                  <a:pt x="565355" y="486697"/>
                  <a:pt x="368710" y="484239"/>
                  <a:pt x="339213" y="412955"/>
                </a:cubicBezTo>
                <a:cubicBezTo>
                  <a:pt x="309716" y="341671"/>
                  <a:pt x="484238" y="186814"/>
                  <a:pt x="427703" y="117988"/>
                </a:cubicBezTo>
                <a:cubicBezTo>
                  <a:pt x="371168" y="49162"/>
                  <a:pt x="103239" y="103239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38"/>
          <p:cNvSpPr/>
          <p:nvPr/>
        </p:nvSpPr>
        <p:spPr>
          <a:xfrm>
            <a:off x="892080" y="870120"/>
            <a:ext cx="499320" cy="297720"/>
          </a:xfrm>
          <a:custGeom>
            <a:avLst/>
            <a:gdLst/>
            <a:ahLst/>
            <a:rect l="l" t="t" r="r" b="b"/>
            <a:pathLst>
              <a:path w="1253612" h="926691">
                <a:moveTo>
                  <a:pt x="1253612" y="891142"/>
                </a:moveTo>
                <a:cubicBezTo>
                  <a:pt x="1161435" y="790361"/>
                  <a:pt x="1069258" y="689580"/>
                  <a:pt x="988142" y="640419"/>
                </a:cubicBezTo>
                <a:cubicBezTo>
                  <a:pt x="907026" y="591258"/>
                  <a:pt x="808703" y="640419"/>
                  <a:pt x="766916" y="596174"/>
                </a:cubicBezTo>
                <a:cubicBezTo>
                  <a:pt x="725129" y="551929"/>
                  <a:pt x="811161" y="419193"/>
                  <a:pt x="737419" y="374948"/>
                </a:cubicBezTo>
                <a:cubicBezTo>
                  <a:pt x="663677" y="330703"/>
                  <a:pt x="380999" y="392155"/>
                  <a:pt x="324464" y="330703"/>
                </a:cubicBezTo>
                <a:cubicBezTo>
                  <a:pt x="267928" y="269251"/>
                  <a:pt x="452283" y="48025"/>
                  <a:pt x="398206" y="6238"/>
                </a:cubicBezTo>
                <a:cubicBezTo>
                  <a:pt x="344129" y="-35549"/>
                  <a:pt x="81116" y="148806"/>
                  <a:pt x="0" y="7998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39"/>
          <p:cNvSpPr/>
          <p:nvPr/>
        </p:nvSpPr>
        <p:spPr>
          <a:xfrm>
            <a:off x="716040" y="1173960"/>
            <a:ext cx="669600" cy="192960"/>
          </a:xfrm>
          <a:custGeom>
            <a:avLst/>
            <a:gdLst/>
            <a:ahLst/>
            <a:rect l="l" t="t" r="r" b="b"/>
            <a:pathLst>
              <a:path w="1703438" h="808703">
                <a:moveTo>
                  <a:pt x="1681316" y="0"/>
                </a:moveTo>
                <a:cubicBezTo>
                  <a:pt x="1591597" y="61452"/>
                  <a:pt x="1501878" y="122904"/>
                  <a:pt x="1430594" y="132736"/>
                </a:cubicBezTo>
                <a:cubicBezTo>
                  <a:pt x="1359310" y="142568"/>
                  <a:pt x="1315065" y="36872"/>
                  <a:pt x="1253613" y="58994"/>
                </a:cubicBezTo>
                <a:cubicBezTo>
                  <a:pt x="1192161" y="81117"/>
                  <a:pt x="1152832" y="253181"/>
                  <a:pt x="1061884" y="265471"/>
                </a:cubicBezTo>
                <a:cubicBezTo>
                  <a:pt x="970936" y="277761"/>
                  <a:pt x="803787" y="105697"/>
                  <a:pt x="707923" y="132736"/>
                </a:cubicBezTo>
                <a:cubicBezTo>
                  <a:pt x="612059" y="159775"/>
                  <a:pt x="594852" y="422787"/>
                  <a:pt x="486697" y="427703"/>
                </a:cubicBezTo>
                <a:cubicBezTo>
                  <a:pt x="378542" y="432619"/>
                  <a:pt x="140110" y="152400"/>
                  <a:pt x="58994" y="162232"/>
                </a:cubicBezTo>
                <a:cubicBezTo>
                  <a:pt x="-22122" y="172064"/>
                  <a:pt x="975852" y="808703"/>
                  <a:pt x="0" y="486697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40"/>
          <p:cNvSpPr/>
          <p:nvPr/>
        </p:nvSpPr>
        <p:spPr>
          <a:xfrm>
            <a:off x="857160" y="1193400"/>
            <a:ext cx="540000" cy="300960"/>
          </a:xfrm>
          <a:custGeom>
            <a:avLst/>
            <a:gdLst/>
            <a:ahLst/>
            <a:rect l="l" t="t" r="r" b="b"/>
            <a:pathLst>
              <a:path w="1356852" h="936522">
                <a:moveTo>
                  <a:pt x="1356852" y="0"/>
                </a:moveTo>
                <a:cubicBezTo>
                  <a:pt x="1254842" y="92177"/>
                  <a:pt x="1152833" y="184354"/>
                  <a:pt x="1076633" y="221225"/>
                </a:cubicBezTo>
                <a:cubicBezTo>
                  <a:pt x="1000433" y="258096"/>
                  <a:pt x="946355" y="191728"/>
                  <a:pt x="899652" y="221225"/>
                </a:cubicBezTo>
                <a:cubicBezTo>
                  <a:pt x="852949" y="250722"/>
                  <a:pt x="860323" y="361335"/>
                  <a:pt x="796413" y="398206"/>
                </a:cubicBezTo>
                <a:cubicBezTo>
                  <a:pt x="732503" y="435077"/>
                  <a:pt x="567813" y="403122"/>
                  <a:pt x="516194" y="442451"/>
                </a:cubicBezTo>
                <a:cubicBezTo>
                  <a:pt x="464575" y="481780"/>
                  <a:pt x="545690" y="612057"/>
                  <a:pt x="486697" y="634180"/>
                </a:cubicBezTo>
                <a:cubicBezTo>
                  <a:pt x="427704" y="656303"/>
                  <a:pt x="213852" y="533400"/>
                  <a:pt x="162233" y="575187"/>
                </a:cubicBezTo>
                <a:cubicBezTo>
                  <a:pt x="110614" y="616974"/>
                  <a:pt x="204020" y="833284"/>
                  <a:pt x="176981" y="884903"/>
                </a:cubicBezTo>
                <a:cubicBezTo>
                  <a:pt x="149942" y="936522"/>
                  <a:pt x="66368" y="843116"/>
                  <a:pt x="0" y="88490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41"/>
          <p:cNvSpPr/>
          <p:nvPr/>
        </p:nvSpPr>
        <p:spPr>
          <a:xfrm>
            <a:off x="780120" y="986040"/>
            <a:ext cx="546120" cy="181800"/>
          </a:xfrm>
          <a:custGeom>
            <a:avLst/>
            <a:gdLst/>
            <a:ahLst/>
            <a:rect l="l" t="t" r="r" b="b"/>
            <a:pathLst>
              <a:path w="1371600" h="572729">
                <a:moveTo>
                  <a:pt x="1371600" y="545691"/>
                </a:moveTo>
                <a:cubicBezTo>
                  <a:pt x="1241323" y="465803"/>
                  <a:pt x="1111046" y="385916"/>
                  <a:pt x="1002891" y="383458"/>
                </a:cubicBezTo>
                <a:cubicBezTo>
                  <a:pt x="894736" y="381000"/>
                  <a:pt x="801329" y="572729"/>
                  <a:pt x="722671" y="530942"/>
                </a:cubicBezTo>
                <a:cubicBezTo>
                  <a:pt x="644013" y="489155"/>
                  <a:pt x="619432" y="137652"/>
                  <a:pt x="530942" y="132736"/>
                </a:cubicBezTo>
                <a:cubicBezTo>
                  <a:pt x="442452" y="127820"/>
                  <a:pt x="280219" y="523569"/>
                  <a:pt x="191729" y="501446"/>
                </a:cubicBezTo>
                <a:cubicBezTo>
                  <a:pt x="103239" y="479323"/>
                  <a:pt x="560439" y="518652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42"/>
          <p:cNvSpPr/>
          <p:nvPr/>
        </p:nvSpPr>
        <p:spPr>
          <a:xfrm>
            <a:off x="1097640" y="1208160"/>
            <a:ext cx="258120" cy="404640"/>
          </a:xfrm>
          <a:custGeom>
            <a:avLst/>
            <a:gdLst/>
            <a:ahLst/>
            <a:rect l="l" t="t" r="r" b="b"/>
            <a:pathLst>
              <a:path w="683341" h="1209368">
                <a:moveTo>
                  <a:pt x="648733" y="0"/>
                </a:moveTo>
                <a:cubicBezTo>
                  <a:pt x="631526" y="90948"/>
                  <a:pt x="614320" y="181897"/>
                  <a:pt x="574991" y="235974"/>
                </a:cubicBezTo>
                <a:cubicBezTo>
                  <a:pt x="535662" y="290051"/>
                  <a:pt x="427507" y="282677"/>
                  <a:pt x="412759" y="324464"/>
                </a:cubicBezTo>
                <a:cubicBezTo>
                  <a:pt x="398011" y="366251"/>
                  <a:pt x="518456" y="449826"/>
                  <a:pt x="486501" y="486697"/>
                </a:cubicBezTo>
                <a:cubicBezTo>
                  <a:pt x="454546" y="523568"/>
                  <a:pt x="243153" y="489155"/>
                  <a:pt x="221030" y="545690"/>
                </a:cubicBezTo>
                <a:cubicBezTo>
                  <a:pt x="198907" y="602225"/>
                  <a:pt x="388178" y="786580"/>
                  <a:pt x="353765" y="825909"/>
                </a:cubicBezTo>
                <a:cubicBezTo>
                  <a:pt x="319352" y="865238"/>
                  <a:pt x="63714" y="717754"/>
                  <a:pt x="14553" y="781664"/>
                </a:cubicBezTo>
                <a:cubicBezTo>
                  <a:pt x="-34608" y="845574"/>
                  <a:pt x="56340" y="1118420"/>
                  <a:pt x="58798" y="1209368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43"/>
          <p:cNvSpPr/>
          <p:nvPr/>
        </p:nvSpPr>
        <p:spPr>
          <a:xfrm>
            <a:off x="1397160" y="1063800"/>
            <a:ext cx="769320" cy="128880"/>
          </a:xfrm>
          <a:custGeom>
            <a:avLst/>
            <a:gdLst/>
            <a:ahLst/>
            <a:rect l="l" t="t" r="r" b="b"/>
            <a:pathLst>
              <a:path w="1932039" h="412955">
                <a:moveTo>
                  <a:pt x="0" y="386236"/>
                </a:moveTo>
                <a:cubicBezTo>
                  <a:pt x="258096" y="359197"/>
                  <a:pt x="516193" y="332158"/>
                  <a:pt x="619432" y="312494"/>
                </a:cubicBezTo>
                <a:cubicBezTo>
                  <a:pt x="722671" y="292830"/>
                  <a:pt x="565355" y="268249"/>
                  <a:pt x="619432" y="268249"/>
                </a:cubicBezTo>
                <a:cubicBezTo>
                  <a:pt x="673509" y="268249"/>
                  <a:pt x="855407" y="334617"/>
                  <a:pt x="943897" y="312494"/>
                </a:cubicBezTo>
                <a:cubicBezTo>
                  <a:pt x="1032387" y="290371"/>
                  <a:pt x="1059426" y="135513"/>
                  <a:pt x="1150374" y="135513"/>
                </a:cubicBezTo>
                <a:cubicBezTo>
                  <a:pt x="1241322" y="135513"/>
                  <a:pt x="1391264" y="334616"/>
                  <a:pt x="1489587" y="312494"/>
                </a:cubicBezTo>
                <a:cubicBezTo>
                  <a:pt x="1587910" y="290371"/>
                  <a:pt x="1666568" y="32275"/>
                  <a:pt x="1740310" y="2778"/>
                </a:cubicBezTo>
                <a:cubicBezTo>
                  <a:pt x="1814052" y="-26719"/>
                  <a:pt x="1863213" y="189590"/>
                  <a:pt x="1932039" y="1355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44"/>
          <p:cNvSpPr/>
          <p:nvPr/>
        </p:nvSpPr>
        <p:spPr>
          <a:xfrm>
            <a:off x="1273680" y="1217880"/>
            <a:ext cx="137880" cy="478440"/>
          </a:xfrm>
          <a:custGeom>
            <a:avLst/>
            <a:gdLst/>
            <a:ahLst/>
            <a:rect l="l" t="t" r="r" b="b"/>
            <a:pathLst>
              <a:path w="393291" h="1430593">
                <a:moveTo>
                  <a:pt x="281098" y="0"/>
                </a:moveTo>
                <a:cubicBezTo>
                  <a:pt x="293388" y="30725"/>
                  <a:pt x="305678" y="61451"/>
                  <a:pt x="295846" y="132735"/>
                </a:cubicBezTo>
                <a:cubicBezTo>
                  <a:pt x="286014" y="204019"/>
                  <a:pt x="214731" y="329380"/>
                  <a:pt x="222105" y="427703"/>
                </a:cubicBezTo>
                <a:cubicBezTo>
                  <a:pt x="229479" y="526026"/>
                  <a:pt x="376963" y="639097"/>
                  <a:pt x="340092" y="722671"/>
                </a:cubicBezTo>
                <a:cubicBezTo>
                  <a:pt x="303221" y="806245"/>
                  <a:pt x="18086" y="838200"/>
                  <a:pt x="879" y="929148"/>
                </a:cubicBezTo>
                <a:cubicBezTo>
                  <a:pt x="-16328" y="1020096"/>
                  <a:pt x="224563" y="1184787"/>
                  <a:pt x="236853" y="1268361"/>
                </a:cubicBezTo>
                <a:cubicBezTo>
                  <a:pt x="249143" y="1351935"/>
                  <a:pt x="35292" y="1371600"/>
                  <a:pt x="74621" y="143059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CustomShape 45"/>
          <p:cNvSpPr/>
          <p:nvPr/>
        </p:nvSpPr>
        <p:spPr>
          <a:xfrm>
            <a:off x="1414800" y="1188000"/>
            <a:ext cx="129240" cy="574200"/>
          </a:xfrm>
          <a:custGeom>
            <a:avLst/>
            <a:gdLst/>
            <a:ahLst/>
            <a:rect l="l" t="t" r="r" b="b"/>
            <a:pathLst>
              <a:path w="334297" h="1742768">
                <a:moveTo>
                  <a:pt x="0" y="0"/>
                </a:moveTo>
                <a:cubicBezTo>
                  <a:pt x="38100" y="175751"/>
                  <a:pt x="76200" y="351503"/>
                  <a:pt x="88490" y="457200"/>
                </a:cubicBezTo>
                <a:cubicBezTo>
                  <a:pt x="100780" y="562897"/>
                  <a:pt x="51619" y="553065"/>
                  <a:pt x="73742" y="634181"/>
                </a:cubicBezTo>
                <a:cubicBezTo>
                  <a:pt x="95865" y="715297"/>
                  <a:pt x="211394" y="865239"/>
                  <a:pt x="221226" y="943897"/>
                </a:cubicBezTo>
                <a:cubicBezTo>
                  <a:pt x="231058" y="1022555"/>
                  <a:pt x="115530" y="1037303"/>
                  <a:pt x="132736" y="1106129"/>
                </a:cubicBezTo>
                <a:cubicBezTo>
                  <a:pt x="149943" y="1174955"/>
                  <a:pt x="314633" y="1280652"/>
                  <a:pt x="324465" y="1356852"/>
                </a:cubicBezTo>
                <a:cubicBezTo>
                  <a:pt x="334297" y="1433052"/>
                  <a:pt x="191729" y="1504336"/>
                  <a:pt x="191729" y="1563329"/>
                </a:cubicBezTo>
                <a:cubicBezTo>
                  <a:pt x="191729" y="1622322"/>
                  <a:pt x="272846" y="1742768"/>
                  <a:pt x="324465" y="17108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46"/>
          <p:cNvSpPr/>
          <p:nvPr/>
        </p:nvSpPr>
        <p:spPr>
          <a:xfrm>
            <a:off x="1433160" y="1203120"/>
            <a:ext cx="381600" cy="429120"/>
          </a:xfrm>
          <a:custGeom>
            <a:avLst/>
            <a:gdLst/>
            <a:ahLst/>
            <a:rect l="l" t="t" r="r" b="b"/>
            <a:pathLst>
              <a:path w="958645" h="1283110">
                <a:moveTo>
                  <a:pt x="0" y="0"/>
                </a:moveTo>
                <a:cubicBezTo>
                  <a:pt x="111842" y="143796"/>
                  <a:pt x="223684" y="287593"/>
                  <a:pt x="265471" y="383458"/>
                </a:cubicBezTo>
                <a:cubicBezTo>
                  <a:pt x="307258" y="479323"/>
                  <a:pt x="208936" y="491614"/>
                  <a:pt x="250723" y="575188"/>
                </a:cubicBezTo>
                <a:cubicBezTo>
                  <a:pt x="292510" y="658762"/>
                  <a:pt x="479323" y="796414"/>
                  <a:pt x="516194" y="884904"/>
                </a:cubicBezTo>
                <a:cubicBezTo>
                  <a:pt x="553065" y="973394"/>
                  <a:pt x="398207" y="1039761"/>
                  <a:pt x="471949" y="1106129"/>
                </a:cubicBezTo>
                <a:cubicBezTo>
                  <a:pt x="545691" y="1172497"/>
                  <a:pt x="897194" y="1206910"/>
                  <a:pt x="958645" y="128311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47"/>
          <p:cNvSpPr/>
          <p:nvPr/>
        </p:nvSpPr>
        <p:spPr>
          <a:xfrm>
            <a:off x="1414800" y="1193400"/>
            <a:ext cx="628560" cy="386640"/>
          </a:xfrm>
          <a:custGeom>
            <a:avLst/>
            <a:gdLst/>
            <a:ahLst/>
            <a:rect l="l" t="t" r="r" b="b"/>
            <a:pathLst>
              <a:path w="1578077" h="1204451">
                <a:moveTo>
                  <a:pt x="0" y="0"/>
                </a:moveTo>
                <a:cubicBezTo>
                  <a:pt x="122903" y="44245"/>
                  <a:pt x="245807" y="88490"/>
                  <a:pt x="294968" y="132735"/>
                </a:cubicBezTo>
                <a:cubicBezTo>
                  <a:pt x="344129" y="176980"/>
                  <a:pt x="248265" y="231058"/>
                  <a:pt x="294968" y="265471"/>
                </a:cubicBezTo>
                <a:cubicBezTo>
                  <a:pt x="341671" y="299884"/>
                  <a:pt x="508819" y="258097"/>
                  <a:pt x="575187" y="339213"/>
                </a:cubicBezTo>
                <a:cubicBezTo>
                  <a:pt x="641555" y="420329"/>
                  <a:pt x="616974" y="712838"/>
                  <a:pt x="693174" y="752167"/>
                </a:cubicBezTo>
                <a:cubicBezTo>
                  <a:pt x="769374" y="791496"/>
                  <a:pt x="966019" y="511277"/>
                  <a:pt x="1032387" y="575187"/>
                </a:cubicBezTo>
                <a:cubicBezTo>
                  <a:pt x="1098755" y="639097"/>
                  <a:pt x="1000433" y="1066799"/>
                  <a:pt x="1091381" y="1135625"/>
                </a:cubicBezTo>
                <a:cubicBezTo>
                  <a:pt x="1182329" y="1204451"/>
                  <a:pt x="1472380" y="1098755"/>
                  <a:pt x="1578077" y="988142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48"/>
          <p:cNvSpPr/>
          <p:nvPr/>
        </p:nvSpPr>
        <p:spPr>
          <a:xfrm>
            <a:off x="1433160" y="1193400"/>
            <a:ext cx="703440" cy="204120"/>
          </a:xfrm>
          <a:custGeom>
            <a:avLst/>
            <a:gdLst/>
            <a:ahLst/>
            <a:rect l="l" t="t" r="r" b="b"/>
            <a:pathLst>
              <a:path w="1826342" h="656302">
                <a:moveTo>
                  <a:pt x="0" y="0"/>
                </a:moveTo>
                <a:cubicBezTo>
                  <a:pt x="210165" y="2457"/>
                  <a:pt x="420330" y="4915"/>
                  <a:pt x="516194" y="29496"/>
                </a:cubicBezTo>
                <a:cubicBezTo>
                  <a:pt x="612058" y="54077"/>
                  <a:pt x="513736" y="137652"/>
                  <a:pt x="575187" y="147484"/>
                </a:cubicBezTo>
                <a:cubicBezTo>
                  <a:pt x="636638" y="157316"/>
                  <a:pt x="806245" y="51619"/>
                  <a:pt x="884903" y="88490"/>
                </a:cubicBezTo>
                <a:cubicBezTo>
                  <a:pt x="963561" y="125361"/>
                  <a:pt x="951271" y="363793"/>
                  <a:pt x="1047136" y="368709"/>
                </a:cubicBezTo>
                <a:cubicBezTo>
                  <a:pt x="1143001" y="373625"/>
                  <a:pt x="1386349" y="86032"/>
                  <a:pt x="1460091" y="117987"/>
                </a:cubicBezTo>
                <a:cubicBezTo>
                  <a:pt x="1533833" y="149942"/>
                  <a:pt x="1440426" y="498987"/>
                  <a:pt x="1489587" y="560438"/>
                </a:cubicBezTo>
                <a:cubicBezTo>
                  <a:pt x="1538748" y="621890"/>
                  <a:pt x="1826342" y="656302"/>
                  <a:pt x="1755058" y="486696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58" name="ZoneTexte 37" descr=""/>
          <p:cNvPicPr/>
          <p:nvPr/>
        </p:nvPicPr>
        <p:blipFill>
          <a:blip r:embed="rId8"/>
          <a:stretch/>
        </p:blipFill>
        <p:spPr>
          <a:xfrm>
            <a:off x="452520" y="794880"/>
            <a:ext cx="1920600" cy="947880"/>
          </a:xfrm>
          <a:prstGeom prst="rect">
            <a:avLst/>
          </a:prstGeom>
          <a:ln>
            <a:noFill/>
          </a:ln>
        </p:spPr>
      </p:pic>
      <p:pic>
        <p:nvPicPr>
          <p:cNvPr id="459" name="Rectangle 11" descr=""/>
          <p:cNvPicPr/>
          <p:nvPr/>
        </p:nvPicPr>
        <p:blipFill>
          <a:blip r:embed="rId9"/>
          <a:stretch/>
        </p:blipFill>
        <p:spPr>
          <a:xfrm>
            <a:off x="260280" y="2174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460" name="Rectangle 12" descr=""/>
          <p:cNvPicPr/>
          <p:nvPr/>
        </p:nvPicPr>
        <p:blipFill>
          <a:blip r:embed="rId10"/>
          <a:stretch/>
        </p:blipFill>
        <p:spPr>
          <a:xfrm>
            <a:off x="216720" y="12193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461" name="CustomShape 49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9" dur="indefinite" restart="never" nodeType="tmRoot">
          <p:childTnLst>
            <p:seq>
              <p:cTn id="120" nodeType="mainSeq">
                <p:childTnLst>
                  <p:par>
                    <p:cTn id="121" fill="freeze">
                      <p:stCondLst>
                        <p:cond delay="0"/>
                      </p:stCondLst>
                      <p:childTnLst>
                        <p:par>
                          <p:cTn id="122" fill="freeze">
                            <p:stCondLst>
                              <p:cond delay="0"/>
                            </p:stCondLst>
                            <p:childTnLst>
                              <p:par>
                                <p:cTn id="123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5 mm de givre dans le congélateur augmente sa consommation de 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4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705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6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7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40 %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8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9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0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1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2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3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4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5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6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7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8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9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0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1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2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3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4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5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6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7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8" name="Rectangle 11" descr=""/>
          <p:cNvPicPr/>
          <p:nvPr/>
        </p:nvPicPr>
        <p:blipFill>
          <a:blip r:embed="rId2"/>
          <a:stretch/>
        </p:blipFill>
        <p:spPr>
          <a:xfrm>
            <a:off x="260280" y="21492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729" name="Rectangle 12" descr=""/>
          <p:cNvPicPr/>
          <p:nvPr/>
        </p:nvPicPr>
        <p:blipFill>
          <a:blip r:embed="rId3"/>
          <a:stretch/>
        </p:blipFill>
        <p:spPr>
          <a:xfrm>
            <a:off x="216720" y="121680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730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22" dur="indefinite" restart="never" nodeType="tmRoot">
          <p:childTnLst>
            <p:seq>
              <p:cTn id="423" nodeType="mainSeq">
                <p:childTnLst>
                  <p:par>
                    <p:cTn id="424" fill="freeze">
                      <p:stCondLst>
                        <p:cond delay="0"/>
                      </p:stCondLst>
                      <p:childTnLst>
                        <p:par>
                          <p:cTn id="425" fill="freeze">
                            <p:stCondLst>
                              <p:cond delay="0"/>
                            </p:stCondLst>
                            <p:childTnLst>
                              <p:par>
                                <p:cTn id="426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2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5 mm de givre dans le congélateur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3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34" name="CustomShape 4"/>
          <p:cNvSpPr/>
          <p:nvPr/>
        </p:nvSpPr>
        <p:spPr>
          <a:xfrm>
            <a:off x="0" y="2232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5" name="CustomShape 5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6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7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8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9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0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1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2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3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4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5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6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7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8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9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0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1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2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3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4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55" name="" descr=""/>
          <p:cNvPicPr/>
          <p:nvPr/>
        </p:nvPicPr>
        <p:blipFill>
          <a:blip r:embed="rId1"/>
          <a:stretch/>
        </p:blipFill>
        <p:spPr>
          <a:xfrm>
            <a:off x="819720" y="2448000"/>
            <a:ext cx="2891160" cy="4176000"/>
          </a:xfrm>
          <a:prstGeom prst="rect">
            <a:avLst/>
          </a:prstGeom>
          <a:ln>
            <a:noFill/>
          </a:ln>
        </p:spPr>
      </p:pic>
      <p:sp>
        <p:nvSpPr>
          <p:cNvPr id="1756" name="TextShape 25"/>
          <p:cNvSpPr txBox="1"/>
          <p:nvPr/>
        </p:nvSpPr>
        <p:spPr>
          <a:xfrm>
            <a:off x="4176000" y="5760720"/>
            <a:ext cx="5659920" cy="1512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Il faut idéalement dégivrer son congélateur tous les 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3 mois !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57" name="" descr=""/>
          <p:cNvPicPr/>
          <p:nvPr/>
        </p:nvPicPr>
        <p:blipFill>
          <a:blip r:embed="rId2"/>
          <a:stretch/>
        </p:blipFill>
        <p:spPr>
          <a:xfrm>
            <a:off x="5046480" y="2037600"/>
            <a:ext cx="3434040" cy="3615120"/>
          </a:xfrm>
          <a:prstGeom prst="rect">
            <a:avLst/>
          </a:prstGeom>
          <a:ln>
            <a:noFill/>
          </a:ln>
        </p:spPr>
      </p:pic>
      <p:sp>
        <p:nvSpPr>
          <p:cNvPr id="1758" name="CustomShape 26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TextShape 1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 à 35 % du besoin </a:t>
            </a: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0" name="TextShape 2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à 55 % du besoin 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1" name="TextShape 3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 à 20 % du besoin 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2" name="TextShape 4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Un chauffe-eau solaire individuel 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bien orienté peut couvrir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3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4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5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6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7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8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9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0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1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2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3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4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5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6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7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8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9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0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1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2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28" dur="indefinite" restart="never" nodeType="tmRoot">
          <p:childTnLst>
            <p:seq>
              <p:cTn id="4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30" nodeType="interactiveSeq" fill="freeze">
                <p:childTnLst>
                  <p:par>
                    <p:cTn id="431" fill="freeze">
                      <p:stCondLst/>
                      <p:childTnLst>
                        <p:par>
                          <p:cTn id="432" fill="freeze">
                            <p:stCondLst>
                              <p:cond delay="0"/>
                            </p:stCondLst>
                            <p:childTnLst>
                              <p:par>
                                <p:cTn id="4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freeze">
                      <p:stCondLst/>
                      <p:childTnLst>
                        <p:par>
                          <p:cTn id="436" fill="freeze">
                            <p:stCondLst>
                              <p:cond delay="0"/>
                            </p:stCondLst>
                            <p:childTnLst>
                              <p:par>
                                <p:cTn id="4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freeze">
                      <p:stCondLst/>
                      <p:childTnLst>
                        <p:par>
                          <p:cTn id="440" fill="freeze">
                            <p:stCondLst>
                              <p:cond delay="0"/>
                            </p:stCondLst>
                            <p:childTnLst>
                              <p:par>
                                <p:cTn id="4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43" nodeType="interactiveSeq" fill="freeze">
                <p:childTnLst>
                  <p:par>
                    <p:cTn id="444" fill="freeze">
                      <p:stCondLst/>
                      <p:childTnLst>
                        <p:par>
                          <p:cTn id="445" fill="freeze">
                            <p:stCondLst>
                              <p:cond delay="0"/>
                            </p:stCondLst>
                            <p:childTnLst>
                              <p:par>
                                <p:cTn id="4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freeze">
                      <p:stCondLst/>
                      <p:childTnLst>
                        <p:par>
                          <p:cTn id="449" fill="freeze">
                            <p:stCondLst>
                              <p:cond delay="0"/>
                            </p:stCondLst>
                            <p:childTnLst>
                              <p:par>
                                <p:cTn id="4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freeze">
                      <p:stCondLst/>
                      <p:childTnLst>
                        <p:par>
                          <p:cTn id="453" fill="freeze">
                            <p:stCondLst>
                              <p:cond delay="0"/>
                            </p:stCondLst>
                            <p:childTnLst>
                              <p:par>
                                <p:cTn id="4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Un chauffe-eau solaire individuel 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bien orienté peut couvrir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4" name="Forme libre 111" descr=""/>
          <p:cNvPicPr/>
          <p:nvPr/>
        </p:nvPicPr>
        <p:blipFill>
          <a:blip r:embed="rId1"/>
          <a:stretch/>
        </p:blipFill>
        <p:spPr>
          <a:xfrm>
            <a:off x="30492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785" name="CustomShape 2"/>
          <p:cNvSpPr/>
          <p:nvPr/>
        </p:nvSpPr>
        <p:spPr>
          <a:xfrm>
            <a:off x="47628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6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 à 35 % du besoin </a:t>
            </a: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7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à 55 % du besoin 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8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 à 20 % du besoin 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9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0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1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2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3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4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5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6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7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8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9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0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1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2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3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4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5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6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7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08" name="Rectangle 11" descr=""/>
          <p:cNvPicPr/>
          <p:nvPr/>
        </p:nvPicPr>
        <p:blipFill>
          <a:blip r:embed="rId2"/>
          <a:stretch/>
        </p:blipFill>
        <p:spPr>
          <a:xfrm>
            <a:off x="260280" y="2145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809" name="Rectangle 12" descr=""/>
          <p:cNvPicPr/>
          <p:nvPr/>
        </p:nvPicPr>
        <p:blipFill>
          <a:blip r:embed="rId3"/>
          <a:stretch/>
        </p:blipFill>
        <p:spPr>
          <a:xfrm>
            <a:off x="216720" y="121644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810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56" dur="indefinite" restart="never" nodeType="tmRoot">
          <p:childTnLst>
            <p:seq>
              <p:cTn id="457" nodeType="mainSeq">
                <p:childTnLst>
                  <p:par>
                    <p:cTn id="458" fill="freeze">
                      <p:stCondLst>
                        <p:cond delay="0"/>
                      </p:stCondLst>
                      <p:childTnLst>
                        <p:par>
                          <p:cTn id="459" fill="freeze">
                            <p:stCondLst>
                              <p:cond delay="0"/>
                            </p:stCondLst>
                            <p:childTnLst>
                              <p:par>
                                <p:cTn id="460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Un chauffe-eau solaire individuel 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bien orienté peut couvrir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2" name="Forme libre 111" descr=""/>
          <p:cNvPicPr/>
          <p:nvPr/>
        </p:nvPicPr>
        <p:blipFill>
          <a:blip r:embed="rId1"/>
          <a:stretch/>
        </p:blipFill>
        <p:spPr>
          <a:xfrm>
            <a:off x="268200" y="6342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813" name="CustomShape 2"/>
          <p:cNvSpPr/>
          <p:nvPr/>
        </p:nvSpPr>
        <p:spPr>
          <a:xfrm>
            <a:off x="439560" y="6510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4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 à 35 % du besoin 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5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à 55 % du besoin 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6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 à 20 % du besoin 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7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8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9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0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1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2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3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4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5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6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7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8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9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0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1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2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3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4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5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6" name="Rectangle 11" descr=""/>
          <p:cNvPicPr/>
          <p:nvPr/>
        </p:nvPicPr>
        <p:blipFill>
          <a:blip r:embed="rId2"/>
          <a:stretch/>
        </p:blipFill>
        <p:spPr>
          <a:xfrm>
            <a:off x="260280" y="2145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837" name="Rectangle 12" descr=""/>
          <p:cNvPicPr/>
          <p:nvPr/>
        </p:nvPicPr>
        <p:blipFill>
          <a:blip r:embed="rId3"/>
          <a:stretch/>
        </p:blipFill>
        <p:spPr>
          <a:xfrm>
            <a:off x="216720" y="121644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838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62" dur="indefinite" restart="never" nodeType="tmRoot">
          <p:childTnLst>
            <p:seq>
              <p:cTn id="46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Un chauffe-eau solaire individuel 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
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bien orienté peut couvrir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0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841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42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 à 35 % du besoin </a:t>
            </a: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3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à 55 % du besoin 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4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 à 20 % du besoin en eau chaude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7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8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9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0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1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2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3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64" name="Rectangle 11" descr=""/>
          <p:cNvPicPr/>
          <p:nvPr/>
        </p:nvPicPr>
        <p:blipFill>
          <a:blip r:embed="rId2"/>
          <a:stretch/>
        </p:blipFill>
        <p:spPr>
          <a:xfrm>
            <a:off x="260280" y="2145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865" name="Rectangle 12" descr=""/>
          <p:cNvPicPr/>
          <p:nvPr/>
        </p:nvPicPr>
        <p:blipFill>
          <a:blip r:embed="rId3"/>
          <a:stretch/>
        </p:blipFill>
        <p:spPr>
          <a:xfrm>
            <a:off x="216720" y="121644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866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64" dur="indefinite" restart="never" nodeType="tmRoot">
          <p:childTnLst>
            <p:seq>
              <p:cTn id="465" nodeType="mainSeq">
                <p:childTnLst>
                  <p:par>
                    <p:cTn id="466" fill="freeze">
                      <p:stCondLst>
                        <p:cond delay="0"/>
                      </p:stCondLst>
                      <p:childTnLst>
                        <p:par>
                          <p:cTn id="467" fill="freeze">
                            <p:stCondLst>
                              <p:cond delay="0"/>
                            </p:stCondLst>
                            <p:childTnLst>
                              <p:par>
                                <p:cTn id="468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68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Le chauffe eau solaire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9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70" name="CustomShape 4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1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2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3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4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5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6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7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8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9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0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1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2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3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4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5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6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7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8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9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0" name="CustomShape 24"/>
          <p:cNvSpPr/>
          <p:nvPr/>
        </p:nvSpPr>
        <p:spPr>
          <a:xfrm>
            <a:off x="0" y="2304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91" name="" descr=""/>
          <p:cNvPicPr/>
          <p:nvPr/>
        </p:nvPicPr>
        <p:blipFill>
          <a:blip r:embed="rId1"/>
          <a:stretch/>
        </p:blipFill>
        <p:spPr>
          <a:xfrm>
            <a:off x="2808000" y="2083320"/>
            <a:ext cx="4705200" cy="5188680"/>
          </a:xfrm>
          <a:prstGeom prst="rect">
            <a:avLst/>
          </a:prstGeom>
          <a:ln>
            <a:noFill/>
          </a:ln>
        </p:spPr>
      </p:pic>
      <p:sp>
        <p:nvSpPr>
          <p:cNvPr id="1892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TextShape 1"/>
          <p:cNvSpPr txBox="1"/>
          <p:nvPr/>
        </p:nvSpPr>
        <p:spPr>
          <a:xfrm>
            <a:off x="1296000" y="2514240"/>
            <a:ext cx="7596000" cy="9118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Quand j'utilise mon lave-linge, quelle part de l'énergie consommée sert à chauffer l'eau 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4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60 %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5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6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7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8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9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0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1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2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3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4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5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6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7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8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9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0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1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2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3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4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5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6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0" dur="indefinite" restart="never" nodeType="tmRoot">
          <p:childTnLst>
            <p:seq>
              <p:cTn id="47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72" nodeType="interactiveSeq" fill="freeze">
                <p:childTnLst>
                  <p:par>
                    <p:cTn id="473" fill="freeze">
                      <p:stCondLst/>
                      <p:childTnLst>
                        <p:par>
                          <p:cTn id="474" fill="freeze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freeze">
                      <p:stCondLst/>
                      <p:childTnLst>
                        <p:par>
                          <p:cTn id="478" fill="freeze">
                            <p:stCondLst>
                              <p:cond delay="0"/>
                            </p:stCondLst>
                            <p:childTnLst>
                              <p:par>
                                <p:cTn id="4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freeze">
                      <p:stCondLst/>
                      <p:childTnLst>
                        <p:par>
                          <p:cTn id="482" fill="freeze">
                            <p:stCondLst>
                              <p:cond delay="0"/>
                            </p:stCondLst>
                            <p:childTnLst>
                              <p:par>
                                <p:cTn id="4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Quand j'utilise mon lave-linge, quelle part de l'énergie consommée sert à chauffer l'eau 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18" name="Forme libre 111" descr=""/>
          <p:cNvPicPr/>
          <p:nvPr/>
        </p:nvPicPr>
        <p:blipFill>
          <a:blip r:embed="rId1"/>
          <a:stretch/>
        </p:blipFill>
        <p:spPr>
          <a:xfrm>
            <a:off x="30492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919" name="CustomShape 2"/>
          <p:cNvSpPr/>
          <p:nvPr/>
        </p:nvSpPr>
        <p:spPr>
          <a:xfrm>
            <a:off x="47628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0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60 %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1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2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3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4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5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6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7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8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9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0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1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2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3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4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5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6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7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8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9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0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1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2" name="Rectangle 11" descr=""/>
          <p:cNvPicPr/>
          <p:nvPr/>
        </p:nvPicPr>
        <p:blipFill>
          <a:blip r:embed="rId2"/>
          <a:stretch/>
        </p:blipFill>
        <p:spPr>
          <a:xfrm>
            <a:off x="260280" y="2142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943" name="Rectangle 12" descr=""/>
          <p:cNvPicPr/>
          <p:nvPr/>
        </p:nvPicPr>
        <p:blipFill>
          <a:blip r:embed="rId3"/>
          <a:stretch/>
        </p:blipFill>
        <p:spPr>
          <a:xfrm>
            <a:off x="216720" y="121608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944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85" dur="indefinite" restart="never" nodeType="tmRoot">
          <p:childTnLst>
            <p:seq>
              <p:cTn id="486" nodeType="mainSeq">
                <p:childTnLst>
                  <p:par>
                    <p:cTn id="487" fill="freeze">
                      <p:stCondLst>
                        <p:cond delay="0"/>
                      </p:stCondLst>
                      <p:childTnLst>
                        <p:par>
                          <p:cTn id="488" fill="freeze">
                            <p:stCondLst>
                              <p:cond delay="0"/>
                            </p:stCondLst>
                            <p:childTnLst>
                              <p:par>
                                <p:cTn id="489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Quand j'utilise mon lave-linge, quelle part de l'énergie consommée sert à chauffer l'eau 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6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947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8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60 %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9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0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1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2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3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4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5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6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7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8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9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0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1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2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3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4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5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6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7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8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9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0" name="Rectangle 11" descr=""/>
          <p:cNvPicPr/>
          <p:nvPr/>
        </p:nvPicPr>
        <p:blipFill>
          <a:blip r:embed="rId2"/>
          <a:stretch/>
        </p:blipFill>
        <p:spPr>
          <a:xfrm>
            <a:off x="260280" y="2142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971" name="Rectangle 12" descr=""/>
          <p:cNvPicPr/>
          <p:nvPr/>
        </p:nvPicPr>
        <p:blipFill>
          <a:blip r:embed=""/>
          <a:stretch/>
        </p:blipFill>
        <p:spPr>
          <a:xfrm>
            <a:off x="216720" y="121608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1972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1" dur="indefinite" restart="never" nodeType="tmRoot">
          <p:childTnLst>
            <p:seq>
              <p:cTn id="492" nodeType="mainSeq">
                <p:childTnLst>
                  <p:par>
                    <p:cTn id="493" fill="freeze">
                      <p:stCondLst>
                        <p:cond delay="0"/>
                      </p:stCondLst>
                      <p:childTnLst>
                        <p:par>
                          <p:cTn id="494" fill="freeze">
                            <p:stCondLst>
                              <p:cond delay="0"/>
                            </p:stCondLst>
                            <p:childTnLst>
                              <p:par>
                                <p:cTn id="495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Qu’est-ce que l’Espace Info Énergie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3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464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Un service d’information et de conseil, payant et indépendant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6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service d’information et de conseil, gratuit et dépendant des grands groupes fournisseurs d’énergie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service d’information et de conseil, indépendant et gratuit à la disposition du public sur toutes les questions relatives au logement et à l’énergie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CustomShape 6"/>
          <p:cNvSpPr/>
          <p:nvPr/>
        </p:nvSpPr>
        <p:spPr>
          <a:xfrm>
            <a:off x="5544000" y="148320"/>
            <a:ext cx="441720" cy="428760"/>
          </a:xfrm>
          <a:prstGeom prst="rect">
            <a:avLst/>
          </a:prstGeom>
          <a:solidFill>
            <a:srgbClr val="ff95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9" name="CustomShape 7"/>
          <p:cNvSpPr/>
          <p:nvPr/>
        </p:nvSpPr>
        <p:spPr>
          <a:xfrm>
            <a:off x="598572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CustomShape 8"/>
          <p:cNvSpPr/>
          <p:nvPr/>
        </p:nvSpPr>
        <p:spPr>
          <a:xfrm>
            <a:off x="642708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1" name="CustomShape 9"/>
          <p:cNvSpPr/>
          <p:nvPr/>
        </p:nvSpPr>
        <p:spPr>
          <a:xfrm>
            <a:off x="686916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CustomShape 10"/>
          <p:cNvSpPr/>
          <p:nvPr/>
        </p:nvSpPr>
        <p:spPr>
          <a:xfrm>
            <a:off x="731052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3" name="CustomShape 11"/>
          <p:cNvSpPr/>
          <p:nvPr/>
        </p:nvSpPr>
        <p:spPr>
          <a:xfrm>
            <a:off x="775224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CustomShape 12"/>
          <p:cNvSpPr/>
          <p:nvPr/>
        </p:nvSpPr>
        <p:spPr>
          <a:xfrm>
            <a:off x="818676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5" name="CustomShape 13"/>
          <p:cNvSpPr/>
          <p:nvPr/>
        </p:nvSpPr>
        <p:spPr>
          <a:xfrm>
            <a:off x="86209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CustomShape 14"/>
          <p:cNvSpPr/>
          <p:nvPr/>
        </p:nvSpPr>
        <p:spPr>
          <a:xfrm>
            <a:off x="90554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7" name="CustomShape 15"/>
          <p:cNvSpPr/>
          <p:nvPr/>
        </p:nvSpPr>
        <p:spPr>
          <a:xfrm>
            <a:off x="94896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8" name="CustomShape 16"/>
          <p:cNvSpPr/>
          <p:nvPr/>
        </p:nvSpPr>
        <p:spPr>
          <a:xfrm>
            <a:off x="55440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CustomShape 17"/>
          <p:cNvSpPr/>
          <p:nvPr/>
        </p:nvSpPr>
        <p:spPr>
          <a:xfrm>
            <a:off x="598572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CustomShape 18"/>
          <p:cNvSpPr/>
          <p:nvPr/>
        </p:nvSpPr>
        <p:spPr>
          <a:xfrm>
            <a:off x="686916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1" name="CustomShape 19"/>
          <p:cNvSpPr/>
          <p:nvPr/>
        </p:nvSpPr>
        <p:spPr>
          <a:xfrm>
            <a:off x="731052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2" name="CustomShape 20"/>
          <p:cNvSpPr/>
          <p:nvPr/>
        </p:nvSpPr>
        <p:spPr>
          <a:xfrm>
            <a:off x="8184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CustomShape 21"/>
          <p:cNvSpPr/>
          <p:nvPr/>
        </p:nvSpPr>
        <p:spPr>
          <a:xfrm>
            <a:off x="861876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CustomShape 22"/>
          <p:cNvSpPr/>
          <p:nvPr/>
        </p:nvSpPr>
        <p:spPr>
          <a:xfrm>
            <a:off x="90529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5" name="CustomShape 23"/>
          <p:cNvSpPr/>
          <p:nvPr/>
        </p:nvSpPr>
        <p:spPr>
          <a:xfrm>
            <a:off x="94874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CustomShape 24"/>
          <p:cNvSpPr/>
          <p:nvPr/>
        </p:nvSpPr>
        <p:spPr>
          <a:xfrm>
            <a:off x="7752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7" name="Ellipse 13" descr=""/>
          <p:cNvPicPr/>
          <p:nvPr/>
        </p:nvPicPr>
        <p:blipFill>
          <a:blip r:embed=""/>
          <a:stretch/>
        </p:blipFill>
        <p:spPr>
          <a:xfrm>
            <a:off x="-129240" y="316800"/>
            <a:ext cx="2545920" cy="2158560"/>
          </a:xfrm>
          <a:prstGeom prst="rect">
            <a:avLst/>
          </a:prstGeom>
          <a:ln>
            <a:noFill/>
          </a:ln>
        </p:spPr>
      </p:pic>
      <p:sp>
        <p:nvSpPr>
          <p:cNvPr id="488" name="CustomShape 25"/>
          <p:cNvSpPr/>
          <p:nvPr/>
        </p:nvSpPr>
        <p:spPr>
          <a:xfrm>
            <a:off x="678960" y="590760"/>
            <a:ext cx="1419840" cy="120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9" name="Ellipse 14" descr=""/>
          <p:cNvPicPr/>
          <p:nvPr/>
        </p:nvPicPr>
        <p:blipFill>
          <a:blip r:embed="rId2"/>
          <a:stretch/>
        </p:blipFill>
        <p:spPr>
          <a:xfrm>
            <a:off x="-60480" y="380520"/>
            <a:ext cx="2407680" cy="2031120"/>
          </a:xfrm>
          <a:prstGeom prst="rect">
            <a:avLst/>
          </a:prstGeom>
          <a:ln>
            <a:noFill/>
          </a:ln>
        </p:spPr>
      </p:pic>
      <p:sp>
        <p:nvSpPr>
          <p:cNvPr id="490" name="CustomShape 26"/>
          <p:cNvSpPr/>
          <p:nvPr/>
        </p:nvSpPr>
        <p:spPr>
          <a:xfrm>
            <a:off x="729720" y="632880"/>
            <a:ext cx="1318320" cy="1123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1" name="Ellipse 15" descr=""/>
          <p:cNvPicPr/>
          <p:nvPr/>
        </p:nvPicPr>
        <p:blipFill>
          <a:blip r:embed="rId3"/>
          <a:stretch/>
        </p:blipFill>
        <p:spPr>
          <a:xfrm>
            <a:off x="200880" y="587520"/>
            <a:ext cx="1929240" cy="1592640"/>
          </a:xfrm>
          <a:prstGeom prst="rect">
            <a:avLst/>
          </a:prstGeom>
          <a:ln>
            <a:noFill/>
          </a:ln>
        </p:spPr>
      </p:pic>
      <p:sp>
        <p:nvSpPr>
          <p:cNvPr id="492" name="CustomShape 27"/>
          <p:cNvSpPr/>
          <p:nvPr/>
        </p:nvSpPr>
        <p:spPr>
          <a:xfrm rot="21429000">
            <a:off x="901800" y="803160"/>
            <a:ext cx="974160" cy="78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3" name="Ellipse 16" descr=""/>
          <p:cNvPicPr/>
          <p:nvPr/>
        </p:nvPicPr>
        <p:blipFill>
          <a:blip r:embed="rId4"/>
          <a:stretch/>
        </p:blipFill>
        <p:spPr>
          <a:xfrm>
            <a:off x="270000" y="651240"/>
            <a:ext cx="1781280" cy="1489320"/>
          </a:xfrm>
          <a:prstGeom prst="rect">
            <a:avLst/>
          </a:prstGeom>
          <a:ln>
            <a:noFill/>
          </a:ln>
        </p:spPr>
      </p:pic>
      <p:sp>
        <p:nvSpPr>
          <p:cNvPr id="494" name="CustomShape 28"/>
          <p:cNvSpPr/>
          <p:nvPr/>
        </p:nvSpPr>
        <p:spPr>
          <a:xfrm rot="21429000">
            <a:off x="951840" y="842760"/>
            <a:ext cx="873000" cy="71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5" name="Étoile à 4 branches 17" descr=""/>
          <p:cNvPicPr/>
          <p:nvPr/>
        </p:nvPicPr>
        <p:blipFill>
          <a:blip r:embed="rId5"/>
          <a:stretch/>
        </p:blipFill>
        <p:spPr>
          <a:xfrm>
            <a:off x="531360" y="467640"/>
            <a:ext cx="1763640" cy="1425960"/>
          </a:xfrm>
          <a:prstGeom prst="rect">
            <a:avLst/>
          </a:prstGeom>
          <a:ln>
            <a:noFill/>
          </a:ln>
        </p:spPr>
      </p:pic>
      <p:sp>
        <p:nvSpPr>
          <p:cNvPr id="496" name="CustomShape 29"/>
          <p:cNvSpPr/>
          <p:nvPr/>
        </p:nvSpPr>
        <p:spPr>
          <a:xfrm>
            <a:off x="1390680" y="1163880"/>
            <a:ext cx="39240" cy="3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7" name="Étoile à 4 branches 18" descr=""/>
          <p:cNvPicPr/>
          <p:nvPr/>
        </p:nvPicPr>
        <p:blipFill>
          <a:blip r:embed="rId6"/>
          <a:stretch/>
        </p:blipFill>
        <p:spPr>
          <a:xfrm>
            <a:off x="600120" y="523800"/>
            <a:ext cx="1624680" cy="1314360"/>
          </a:xfrm>
          <a:prstGeom prst="rect">
            <a:avLst/>
          </a:prstGeom>
          <a:ln>
            <a:noFill/>
          </a:ln>
        </p:spPr>
      </p:pic>
      <p:sp>
        <p:nvSpPr>
          <p:cNvPr id="498" name="CustomShape 30"/>
          <p:cNvSpPr/>
          <p:nvPr/>
        </p:nvSpPr>
        <p:spPr>
          <a:xfrm rot="1522200">
            <a:off x="1389960" y="1164240"/>
            <a:ext cx="3888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9" name="Étoile à 4 branches 19" descr=""/>
          <p:cNvPicPr/>
          <p:nvPr/>
        </p:nvPicPr>
        <p:blipFill>
          <a:blip r:embed="rId7"/>
          <a:stretch/>
        </p:blipFill>
        <p:spPr>
          <a:xfrm>
            <a:off x="756720" y="595080"/>
            <a:ext cx="1303560" cy="1171080"/>
          </a:xfrm>
          <a:prstGeom prst="rect">
            <a:avLst/>
          </a:prstGeom>
          <a:ln>
            <a:noFill/>
          </a:ln>
        </p:spPr>
      </p:pic>
      <p:sp>
        <p:nvSpPr>
          <p:cNvPr id="500" name="CustomShape 31"/>
          <p:cNvSpPr/>
          <p:nvPr/>
        </p:nvSpPr>
        <p:spPr>
          <a:xfrm rot="2975400">
            <a:off x="1393560" y="1161000"/>
            <a:ext cx="3348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1" name="Étoile à 4 branches 20" descr=""/>
          <p:cNvPicPr/>
          <p:nvPr/>
        </p:nvPicPr>
        <p:blipFill>
          <a:blip r:embed="rId8"/>
          <a:stretch/>
        </p:blipFill>
        <p:spPr>
          <a:xfrm>
            <a:off x="609480" y="476280"/>
            <a:ext cx="1607760" cy="1449720"/>
          </a:xfrm>
          <a:prstGeom prst="rect">
            <a:avLst/>
          </a:prstGeom>
          <a:ln>
            <a:noFill/>
          </a:ln>
        </p:spPr>
      </p:pic>
      <p:sp>
        <p:nvSpPr>
          <p:cNvPr id="502" name="CustomShape 32"/>
          <p:cNvSpPr/>
          <p:nvPr/>
        </p:nvSpPr>
        <p:spPr>
          <a:xfrm rot="4278000">
            <a:off x="1393920" y="1182240"/>
            <a:ext cx="33120" cy="3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33"/>
          <p:cNvSpPr/>
          <p:nvPr/>
        </p:nvSpPr>
        <p:spPr>
          <a:xfrm>
            <a:off x="1391400" y="694800"/>
            <a:ext cx="440280" cy="49320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34"/>
          <p:cNvSpPr/>
          <p:nvPr/>
        </p:nvSpPr>
        <p:spPr>
          <a:xfrm rot="20157000">
            <a:off x="1256040" y="676440"/>
            <a:ext cx="482400" cy="4417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35"/>
          <p:cNvSpPr/>
          <p:nvPr/>
        </p:nvSpPr>
        <p:spPr>
          <a:xfrm rot="1252800">
            <a:off x="1469880" y="809640"/>
            <a:ext cx="483840" cy="457920"/>
          </a:xfrm>
          <a:custGeom>
            <a:avLst/>
            <a:gdLst/>
            <a:ahLst/>
            <a:rect l="l" t="t" r="r" b="b"/>
            <a:pathLst>
              <a:path w="1268362" h="1474838">
                <a:moveTo>
                  <a:pt x="0" y="1474838"/>
                </a:moveTo>
                <a:cubicBezTo>
                  <a:pt x="108155" y="1383890"/>
                  <a:pt x="216310" y="1292942"/>
                  <a:pt x="265471" y="1224116"/>
                </a:cubicBezTo>
                <a:cubicBezTo>
                  <a:pt x="314632" y="1155290"/>
                  <a:pt x="248265" y="1103670"/>
                  <a:pt x="294968" y="1061883"/>
                </a:cubicBezTo>
                <a:cubicBezTo>
                  <a:pt x="341671" y="1020096"/>
                  <a:pt x="506362" y="1039761"/>
                  <a:pt x="545691" y="973393"/>
                </a:cubicBezTo>
                <a:cubicBezTo>
                  <a:pt x="585020" y="907025"/>
                  <a:pt x="447368" y="742335"/>
                  <a:pt x="530942" y="663677"/>
                </a:cubicBezTo>
                <a:cubicBezTo>
                  <a:pt x="614516" y="585019"/>
                  <a:pt x="978310" y="594851"/>
                  <a:pt x="1047136" y="501445"/>
                </a:cubicBezTo>
                <a:cubicBezTo>
                  <a:pt x="1115962" y="408039"/>
                  <a:pt x="907026" y="186812"/>
                  <a:pt x="943897" y="103238"/>
                </a:cubicBezTo>
                <a:cubicBezTo>
                  <a:pt x="980768" y="19664"/>
                  <a:pt x="1224117" y="56535"/>
                  <a:pt x="1268362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36"/>
          <p:cNvSpPr/>
          <p:nvPr/>
        </p:nvSpPr>
        <p:spPr>
          <a:xfrm>
            <a:off x="1280160" y="631080"/>
            <a:ext cx="125640" cy="532440"/>
          </a:xfrm>
          <a:custGeom>
            <a:avLst/>
            <a:gdLst/>
            <a:ahLst/>
            <a:rect l="l" t="t" r="r" b="b"/>
            <a:pathLst>
              <a:path w="329380" h="1592825">
                <a:moveTo>
                  <a:pt x="280239" y="1592825"/>
                </a:moveTo>
                <a:cubicBezTo>
                  <a:pt x="303590" y="1493273"/>
                  <a:pt x="326942" y="1393722"/>
                  <a:pt x="309736" y="1283109"/>
                </a:cubicBezTo>
                <a:cubicBezTo>
                  <a:pt x="292530" y="1172496"/>
                  <a:pt x="181917" y="1020096"/>
                  <a:pt x="177001" y="929148"/>
                </a:cubicBezTo>
                <a:cubicBezTo>
                  <a:pt x="172085" y="838200"/>
                  <a:pt x="302362" y="823451"/>
                  <a:pt x="280239" y="737419"/>
                </a:cubicBezTo>
                <a:cubicBezTo>
                  <a:pt x="258116" y="651387"/>
                  <a:pt x="54097" y="506361"/>
                  <a:pt x="44265" y="412954"/>
                </a:cubicBezTo>
                <a:cubicBezTo>
                  <a:pt x="34433" y="319547"/>
                  <a:pt x="228620" y="245806"/>
                  <a:pt x="221246" y="176980"/>
                </a:cubicBezTo>
                <a:cubicBezTo>
                  <a:pt x="213872" y="108154"/>
                  <a:pt x="-2438" y="46703"/>
                  <a:pt x="2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37"/>
          <p:cNvSpPr/>
          <p:nvPr/>
        </p:nvSpPr>
        <p:spPr>
          <a:xfrm>
            <a:off x="1021320" y="719280"/>
            <a:ext cx="381960" cy="438840"/>
          </a:xfrm>
          <a:custGeom>
            <a:avLst/>
            <a:gdLst/>
            <a:ahLst/>
            <a:rect l="l" t="t" r="r" b="b"/>
            <a:pathLst>
              <a:path w="958645" h="1312607">
                <a:moveTo>
                  <a:pt x="958645" y="1312607"/>
                </a:moveTo>
                <a:cubicBezTo>
                  <a:pt x="916858" y="1225345"/>
                  <a:pt x="875071" y="1138084"/>
                  <a:pt x="811161" y="1047136"/>
                </a:cubicBezTo>
                <a:cubicBezTo>
                  <a:pt x="747251" y="956188"/>
                  <a:pt x="609600" y="850491"/>
                  <a:pt x="575187" y="766917"/>
                </a:cubicBezTo>
                <a:cubicBezTo>
                  <a:pt x="540774" y="683343"/>
                  <a:pt x="644013" y="604685"/>
                  <a:pt x="604684" y="545691"/>
                </a:cubicBezTo>
                <a:cubicBezTo>
                  <a:pt x="565355" y="486697"/>
                  <a:pt x="368710" y="484239"/>
                  <a:pt x="339213" y="412955"/>
                </a:cubicBezTo>
                <a:cubicBezTo>
                  <a:pt x="309716" y="341671"/>
                  <a:pt x="484238" y="186814"/>
                  <a:pt x="427703" y="117988"/>
                </a:cubicBezTo>
                <a:cubicBezTo>
                  <a:pt x="371168" y="49162"/>
                  <a:pt x="103239" y="103239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38"/>
          <p:cNvSpPr/>
          <p:nvPr/>
        </p:nvSpPr>
        <p:spPr>
          <a:xfrm>
            <a:off x="892080" y="870120"/>
            <a:ext cx="499320" cy="297720"/>
          </a:xfrm>
          <a:custGeom>
            <a:avLst/>
            <a:gdLst/>
            <a:ahLst/>
            <a:rect l="l" t="t" r="r" b="b"/>
            <a:pathLst>
              <a:path w="1253612" h="926691">
                <a:moveTo>
                  <a:pt x="1253612" y="891142"/>
                </a:moveTo>
                <a:cubicBezTo>
                  <a:pt x="1161435" y="790361"/>
                  <a:pt x="1069258" y="689580"/>
                  <a:pt x="988142" y="640419"/>
                </a:cubicBezTo>
                <a:cubicBezTo>
                  <a:pt x="907026" y="591258"/>
                  <a:pt x="808703" y="640419"/>
                  <a:pt x="766916" y="596174"/>
                </a:cubicBezTo>
                <a:cubicBezTo>
                  <a:pt x="725129" y="551929"/>
                  <a:pt x="811161" y="419193"/>
                  <a:pt x="737419" y="374948"/>
                </a:cubicBezTo>
                <a:cubicBezTo>
                  <a:pt x="663677" y="330703"/>
                  <a:pt x="380999" y="392155"/>
                  <a:pt x="324464" y="330703"/>
                </a:cubicBezTo>
                <a:cubicBezTo>
                  <a:pt x="267928" y="269251"/>
                  <a:pt x="452283" y="48025"/>
                  <a:pt x="398206" y="6238"/>
                </a:cubicBezTo>
                <a:cubicBezTo>
                  <a:pt x="344129" y="-35549"/>
                  <a:pt x="81116" y="148806"/>
                  <a:pt x="0" y="7998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39"/>
          <p:cNvSpPr/>
          <p:nvPr/>
        </p:nvSpPr>
        <p:spPr>
          <a:xfrm>
            <a:off x="716040" y="1173960"/>
            <a:ext cx="669600" cy="192960"/>
          </a:xfrm>
          <a:custGeom>
            <a:avLst/>
            <a:gdLst/>
            <a:ahLst/>
            <a:rect l="l" t="t" r="r" b="b"/>
            <a:pathLst>
              <a:path w="1703438" h="808703">
                <a:moveTo>
                  <a:pt x="1681316" y="0"/>
                </a:moveTo>
                <a:cubicBezTo>
                  <a:pt x="1591597" y="61452"/>
                  <a:pt x="1501878" y="122904"/>
                  <a:pt x="1430594" y="132736"/>
                </a:cubicBezTo>
                <a:cubicBezTo>
                  <a:pt x="1359310" y="142568"/>
                  <a:pt x="1315065" y="36872"/>
                  <a:pt x="1253613" y="58994"/>
                </a:cubicBezTo>
                <a:cubicBezTo>
                  <a:pt x="1192161" y="81117"/>
                  <a:pt x="1152832" y="253181"/>
                  <a:pt x="1061884" y="265471"/>
                </a:cubicBezTo>
                <a:cubicBezTo>
                  <a:pt x="970936" y="277761"/>
                  <a:pt x="803787" y="105697"/>
                  <a:pt x="707923" y="132736"/>
                </a:cubicBezTo>
                <a:cubicBezTo>
                  <a:pt x="612059" y="159775"/>
                  <a:pt x="594852" y="422787"/>
                  <a:pt x="486697" y="427703"/>
                </a:cubicBezTo>
                <a:cubicBezTo>
                  <a:pt x="378542" y="432619"/>
                  <a:pt x="140110" y="152400"/>
                  <a:pt x="58994" y="162232"/>
                </a:cubicBezTo>
                <a:cubicBezTo>
                  <a:pt x="-22122" y="172064"/>
                  <a:pt x="975852" y="808703"/>
                  <a:pt x="0" y="486697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40"/>
          <p:cNvSpPr/>
          <p:nvPr/>
        </p:nvSpPr>
        <p:spPr>
          <a:xfrm>
            <a:off x="857160" y="1193400"/>
            <a:ext cx="540000" cy="300960"/>
          </a:xfrm>
          <a:custGeom>
            <a:avLst/>
            <a:gdLst/>
            <a:ahLst/>
            <a:rect l="l" t="t" r="r" b="b"/>
            <a:pathLst>
              <a:path w="1356852" h="936522">
                <a:moveTo>
                  <a:pt x="1356852" y="0"/>
                </a:moveTo>
                <a:cubicBezTo>
                  <a:pt x="1254842" y="92177"/>
                  <a:pt x="1152833" y="184354"/>
                  <a:pt x="1076633" y="221225"/>
                </a:cubicBezTo>
                <a:cubicBezTo>
                  <a:pt x="1000433" y="258096"/>
                  <a:pt x="946355" y="191728"/>
                  <a:pt x="899652" y="221225"/>
                </a:cubicBezTo>
                <a:cubicBezTo>
                  <a:pt x="852949" y="250722"/>
                  <a:pt x="860323" y="361335"/>
                  <a:pt x="796413" y="398206"/>
                </a:cubicBezTo>
                <a:cubicBezTo>
                  <a:pt x="732503" y="435077"/>
                  <a:pt x="567813" y="403122"/>
                  <a:pt x="516194" y="442451"/>
                </a:cubicBezTo>
                <a:cubicBezTo>
                  <a:pt x="464575" y="481780"/>
                  <a:pt x="545690" y="612057"/>
                  <a:pt x="486697" y="634180"/>
                </a:cubicBezTo>
                <a:cubicBezTo>
                  <a:pt x="427704" y="656303"/>
                  <a:pt x="213852" y="533400"/>
                  <a:pt x="162233" y="575187"/>
                </a:cubicBezTo>
                <a:cubicBezTo>
                  <a:pt x="110614" y="616974"/>
                  <a:pt x="204020" y="833284"/>
                  <a:pt x="176981" y="884903"/>
                </a:cubicBezTo>
                <a:cubicBezTo>
                  <a:pt x="149942" y="936522"/>
                  <a:pt x="66368" y="843116"/>
                  <a:pt x="0" y="88490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41"/>
          <p:cNvSpPr/>
          <p:nvPr/>
        </p:nvSpPr>
        <p:spPr>
          <a:xfrm>
            <a:off x="780120" y="986040"/>
            <a:ext cx="546120" cy="181800"/>
          </a:xfrm>
          <a:custGeom>
            <a:avLst/>
            <a:gdLst/>
            <a:ahLst/>
            <a:rect l="l" t="t" r="r" b="b"/>
            <a:pathLst>
              <a:path w="1371600" h="572729">
                <a:moveTo>
                  <a:pt x="1371600" y="545691"/>
                </a:moveTo>
                <a:cubicBezTo>
                  <a:pt x="1241323" y="465803"/>
                  <a:pt x="1111046" y="385916"/>
                  <a:pt x="1002891" y="383458"/>
                </a:cubicBezTo>
                <a:cubicBezTo>
                  <a:pt x="894736" y="381000"/>
                  <a:pt x="801329" y="572729"/>
                  <a:pt x="722671" y="530942"/>
                </a:cubicBezTo>
                <a:cubicBezTo>
                  <a:pt x="644013" y="489155"/>
                  <a:pt x="619432" y="137652"/>
                  <a:pt x="530942" y="132736"/>
                </a:cubicBezTo>
                <a:cubicBezTo>
                  <a:pt x="442452" y="127820"/>
                  <a:pt x="280219" y="523569"/>
                  <a:pt x="191729" y="501446"/>
                </a:cubicBezTo>
                <a:cubicBezTo>
                  <a:pt x="103239" y="479323"/>
                  <a:pt x="560439" y="518652"/>
                  <a:pt x="0" y="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42"/>
          <p:cNvSpPr/>
          <p:nvPr/>
        </p:nvSpPr>
        <p:spPr>
          <a:xfrm>
            <a:off x="1097640" y="1208160"/>
            <a:ext cx="258120" cy="404640"/>
          </a:xfrm>
          <a:custGeom>
            <a:avLst/>
            <a:gdLst/>
            <a:ahLst/>
            <a:rect l="l" t="t" r="r" b="b"/>
            <a:pathLst>
              <a:path w="683341" h="1209368">
                <a:moveTo>
                  <a:pt x="648733" y="0"/>
                </a:moveTo>
                <a:cubicBezTo>
                  <a:pt x="631526" y="90948"/>
                  <a:pt x="614320" y="181897"/>
                  <a:pt x="574991" y="235974"/>
                </a:cubicBezTo>
                <a:cubicBezTo>
                  <a:pt x="535662" y="290051"/>
                  <a:pt x="427507" y="282677"/>
                  <a:pt x="412759" y="324464"/>
                </a:cubicBezTo>
                <a:cubicBezTo>
                  <a:pt x="398011" y="366251"/>
                  <a:pt x="518456" y="449826"/>
                  <a:pt x="486501" y="486697"/>
                </a:cubicBezTo>
                <a:cubicBezTo>
                  <a:pt x="454546" y="523568"/>
                  <a:pt x="243153" y="489155"/>
                  <a:pt x="221030" y="545690"/>
                </a:cubicBezTo>
                <a:cubicBezTo>
                  <a:pt x="198907" y="602225"/>
                  <a:pt x="388178" y="786580"/>
                  <a:pt x="353765" y="825909"/>
                </a:cubicBezTo>
                <a:cubicBezTo>
                  <a:pt x="319352" y="865238"/>
                  <a:pt x="63714" y="717754"/>
                  <a:pt x="14553" y="781664"/>
                </a:cubicBezTo>
                <a:cubicBezTo>
                  <a:pt x="-34608" y="845574"/>
                  <a:pt x="56340" y="1118420"/>
                  <a:pt x="58798" y="1209368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43"/>
          <p:cNvSpPr/>
          <p:nvPr/>
        </p:nvSpPr>
        <p:spPr>
          <a:xfrm>
            <a:off x="1397160" y="1063800"/>
            <a:ext cx="769320" cy="128880"/>
          </a:xfrm>
          <a:custGeom>
            <a:avLst/>
            <a:gdLst/>
            <a:ahLst/>
            <a:rect l="l" t="t" r="r" b="b"/>
            <a:pathLst>
              <a:path w="1932039" h="412955">
                <a:moveTo>
                  <a:pt x="0" y="386236"/>
                </a:moveTo>
                <a:cubicBezTo>
                  <a:pt x="258096" y="359197"/>
                  <a:pt x="516193" y="332158"/>
                  <a:pt x="619432" y="312494"/>
                </a:cubicBezTo>
                <a:cubicBezTo>
                  <a:pt x="722671" y="292830"/>
                  <a:pt x="565355" y="268249"/>
                  <a:pt x="619432" y="268249"/>
                </a:cubicBezTo>
                <a:cubicBezTo>
                  <a:pt x="673509" y="268249"/>
                  <a:pt x="855407" y="334617"/>
                  <a:pt x="943897" y="312494"/>
                </a:cubicBezTo>
                <a:cubicBezTo>
                  <a:pt x="1032387" y="290371"/>
                  <a:pt x="1059426" y="135513"/>
                  <a:pt x="1150374" y="135513"/>
                </a:cubicBezTo>
                <a:cubicBezTo>
                  <a:pt x="1241322" y="135513"/>
                  <a:pt x="1391264" y="334616"/>
                  <a:pt x="1489587" y="312494"/>
                </a:cubicBezTo>
                <a:cubicBezTo>
                  <a:pt x="1587910" y="290371"/>
                  <a:pt x="1666568" y="32275"/>
                  <a:pt x="1740310" y="2778"/>
                </a:cubicBezTo>
                <a:cubicBezTo>
                  <a:pt x="1814052" y="-26719"/>
                  <a:pt x="1863213" y="189590"/>
                  <a:pt x="1932039" y="1355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44"/>
          <p:cNvSpPr/>
          <p:nvPr/>
        </p:nvSpPr>
        <p:spPr>
          <a:xfrm>
            <a:off x="1273680" y="1217880"/>
            <a:ext cx="137880" cy="478440"/>
          </a:xfrm>
          <a:custGeom>
            <a:avLst/>
            <a:gdLst/>
            <a:ahLst/>
            <a:rect l="l" t="t" r="r" b="b"/>
            <a:pathLst>
              <a:path w="393291" h="1430593">
                <a:moveTo>
                  <a:pt x="281098" y="0"/>
                </a:moveTo>
                <a:cubicBezTo>
                  <a:pt x="293388" y="30725"/>
                  <a:pt x="305678" y="61451"/>
                  <a:pt x="295846" y="132735"/>
                </a:cubicBezTo>
                <a:cubicBezTo>
                  <a:pt x="286014" y="204019"/>
                  <a:pt x="214731" y="329380"/>
                  <a:pt x="222105" y="427703"/>
                </a:cubicBezTo>
                <a:cubicBezTo>
                  <a:pt x="229479" y="526026"/>
                  <a:pt x="376963" y="639097"/>
                  <a:pt x="340092" y="722671"/>
                </a:cubicBezTo>
                <a:cubicBezTo>
                  <a:pt x="303221" y="806245"/>
                  <a:pt x="18086" y="838200"/>
                  <a:pt x="879" y="929148"/>
                </a:cubicBezTo>
                <a:cubicBezTo>
                  <a:pt x="-16328" y="1020096"/>
                  <a:pt x="224563" y="1184787"/>
                  <a:pt x="236853" y="1268361"/>
                </a:cubicBezTo>
                <a:cubicBezTo>
                  <a:pt x="249143" y="1351935"/>
                  <a:pt x="35292" y="1371600"/>
                  <a:pt x="74621" y="143059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45"/>
          <p:cNvSpPr/>
          <p:nvPr/>
        </p:nvSpPr>
        <p:spPr>
          <a:xfrm>
            <a:off x="1414800" y="1188000"/>
            <a:ext cx="129240" cy="574200"/>
          </a:xfrm>
          <a:custGeom>
            <a:avLst/>
            <a:gdLst/>
            <a:ahLst/>
            <a:rect l="l" t="t" r="r" b="b"/>
            <a:pathLst>
              <a:path w="334297" h="1742768">
                <a:moveTo>
                  <a:pt x="0" y="0"/>
                </a:moveTo>
                <a:cubicBezTo>
                  <a:pt x="38100" y="175751"/>
                  <a:pt x="76200" y="351503"/>
                  <a:pt x="88490" y="457200"/>
                </a:cubicBezTo>
                <a:cubicBezTo>
                  <a:pt x="100780" y="562897"/>
                  <a:pt x="51619" y="553065"/>
                  <a:pt x="73742" y="634181"/>
                </a:cubicBezTo>
                <a:cubicBezTo>
                  <a:pt x="95865" y="715297"/>
                  <a:pt x="211394" y="865239"/>
                  <a:pt x="221226" y="943897"/>
                </a:cubicBezTo>
                <a:cubicBezTo>
                  <a:pt x="231058" y="1022555"/>
                  <a:pt x="115530" y="1037303"/>
                  <a:pt x="132736" y="1106129"/>
                </a:cubicBezTo>
                <a:cubicBezTo>
                  <a:pt x="149943" y="1174955"/>
                  <a:pt x="314633" y="1280652"/>
                  <a:pt x="324465" y="1356852"/>
                </a:cubicBezTo>
                <a:cubicBezTo>
                  <a:pt x="334297" y="1433052"/>
                  <a:pt x="191729" y="1504336"/>
                  <a:pt x="191729" y="1563329"/>
                </a:cubicBezTo>
                <a:cubicBezTo>
                  <a:pt x="191729" y="1622322"/>
                  <a:pt x="272846" y="1742768"/>
                  <a:pt x="324465" y="1710813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46"/>
          <p:cNvSpPr/>
          <p:nvPr/>
        </p:nvSpPr>
        <p:spPr>
          <a:xfrm>
            <a:off x="1433160" y="1203120"/>
            <a:ext cx="381600" cy="429120"/>
          </a:xfrm>
          <a:custGeom>
            <a:avLst/>
            <a:gdLst/>
            <a:ahLst/>
            <a:rect l="l" t="t" r="r" b="b"/>
            <a:pathLst>
              <a:path w="958645" h="1283110">
                <a:moveTo>
                  <a:pt x="0" y="0"/>
                </a:moveTo>
                <a:cubicBezTo>
                  <a:pt x="111842" y="143796"/>
                  <a:pt x="223684" y="287593"/>
                  <a:pt x="265471" y="383458"/>
                </a:cubicBezTo>
                <a:cubicBezTo>
                  <a:pt x="307258" y="479323"/>
                  <a:pt x="208936" y="491614"/>
                  <a:pt x="250723" y="575188"/>
                </a:cubicBezTo>
                <a:cubicBezTo>
                  <a:pt x="292510" y="658762"/>
                  <a:pt x="479323" y="796414"/>
                  <a:pt x="516194" y="884904"/>
                </a:cubicBezTo>
                <a:cubicBezTo>
                  <a:pt x="553065" y="973394"/>
                  <a:pt x="398207" y="1039761"/>
                  <a:pt x="471949" y="1106129"/>
                </a:cubicBezTo>
                <a:cubicBezTo>
                  <a:pt x="545691" y="1172497"/>
                  <a:pt x="897194" y="1206910"/>
                  <a:pt x="958645" y="1283110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47"/>
          <p:cNvSpPr/>
          <p:nvPr/>
        </p:nvSpPr>
        <p:spPr>
          <a:xfrm>
            <a:off x="1414800" y="1193400"/>
            <a:ext cx="628560" cy="386640"/>
          </a:xfrm>
          <a:custGeom>
            <a:avLst/>
            <a:gdLst/>
            <a:ahLst/>
            <a:rect l="l" t="t" r="r" b="b"/>
            <a:pathLst>
              <a:path w="1578077" h="1204451">
                <a:moveTo>
                  <a:pt x="0" y="0"/>
                </a:moveTo>
                <a:cubicBezTo>
                  <a:pt x="122903" y="44245"/>
                  <a:pt x="245807" y="88490"/>
                  <a:pt x="294968" y="132735"/>
                </a:cubicBezTo>
                <a:cubicBezTo>
                  <a:pt x="344129" y="176980"/>
                  <a:pt x="248265" y="231058"/>
                  <a:pt x="294968" y="265471"/>
                </a:cubicBezTo>
                <a:cubicBezTo>
                  <a:pt x="341671" y="299884"/>
                  <a:pt x="508819" y="258097"/>
                  <a:pt x="575187" y="339213"/>
                </a:cubicBezTo>
                <a:cubicBezTo>
                  <a:pt x="641555" y="420329"/>
                  <a:pt x="616974" y="712838"/>
                  <a:pt x="693174" y="752167"/>
                </a:cubicBezTo>
                <a:cubicBezTo>
                  <a:pt x="769374" y="791496"/>
                  <a:pt x="966019" y="511277"/>
                  <a:pt x="1032387" y="575187"/>
                </a:cubicBezTo>
                <a:cubicBezTo>
                  <a:pt x="1098755" y="639097"/>
                  <a:pt x="1000433" y="1066799"/>
                  <a:pt x="1091381" y="1135625"/>
                </a:cubicBezTo>
                <a:cubicBezTo>
                  <a:pt x="1182329" y="1204451"/>
                  <a:pt x="1472380" y="1098755"/>
                  <a:pt x="1578077" y="988142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48"/>
          <p:cNvSpPr/>
          <p:nvPr/>
        </p:nvSpPr>
        <p:spPr>
          <a:xfrm>
            <a:off x="1433160" y="1193400"/>
            <a:ext cx="703440" cy="204120"/>
          </a:xfrm>
          <a:custGeom>
            <a:avLst/>
            <a:gdLst/>
            <a:ahLst/>
            <a:rect l="l" t="t" r="r" b="b"/>
            <a:pathLst>
              <a:path w="1826342" h="656302">
                <a:moveTo>
                  <a:pt x="0" y="0"/>
                </a:moveTo>
                <a:cubicBezTo>
                  <a:pt x="210165" y="2457"/>
                  <a:pt x="420330" y="4915"/>
                  <a:pt x="516194" y="29496"/>
                </a:cubicBezTo>
                <a:cubicBezTo>
                  <a:pt x="612058" y="54077"/>
                  <a:pt x="513736" y="137652"/>
                  <a:pt x="575187" y="147484"/>
                </a:cubicBezTo>
                <a:cubicBezTo>
                  <a:pt x="636638" y="157316"/>
                  <a:pt x="806245" y="51619"/>
                  <a:pt x="884903" y="88490"/>
                </a:cubicBezTo>
                <a:cubicBezTo>
                  <a:pt x="963561" y="125361"/>
                  <a:pt x="951271" y="363793"/>
                  <a:pt x="1047136" y="368709"/>
                </a:cubicBezTo>
                <a:cubicBezTo>
                  <a:pt x="1143001" y="373625"/>
                  <a:pt x="1386349" y="86032"/>
                  <a:pt x="1460091" y="117987"/>
                </a:cubicBezTo>
                <a:cubicBezTo>
                  <a:pt x="1533833" y="149942"/>
                  <a:pt x="1440426" y="498987"/>
                  <a:pt x="1489587" y="560438"/>
                </a:cubicBezTo>
                <a:cubicBezTo>
                  <a:pt x="1538748" y="621890"/>
                  <a:pt x="1826342" y="656302"/>
                  <a:pt x="1755058" y="486696"/>
                </a:cubicBez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9" name="ZoneTexte 37" descr=""/>
          <p:cNvPicPr/>
          <p:nvPr/>
        </p:nvPicPr>
        <p:blipFill>
          <a:blip r:embed="rId9"/>
          <a:stretch/>
        </p:blipFill>
        <p:spPr>
          <a:xfrm>
            <a:off x="452520" y="794880"/>
            <a:ext cx="1920600" cy="947880"/>
          </a:xfrm>
          <a:prstGeom prst="rect">
            <a:avLst/>
          </a:prstGeom>
          <a:ln>
            <a:noFill/>
          </a:ln>
        </p:spPr>
      </p:pic>
      <p:pic>
        <p:nvPicPr>
          <p:cNvPr id="520" name="Rectangle 11" descr=""/>
          <p:cNvPicPr/>
          <p:nvPr/>
        </p:nvPicPr>
        <p:blipFill>
          <a:blip r:embed="rId10"/>
          <a:stretch/>
        </p:blipFill>
        <p:spPr>
          <a:xfrm>
            <a:off x="260280" y="2174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521" name="Rectangle 12" descr=""/>
          <p:cNvPicPr/>
          <p:nvPr/>
        </p:nvPicPr>
        <p:blipFill>
          <a:blip r:embed="rId11"/>
          <a:stretch/>
        </p:blipFill>
        <p:spPr>
          <a:xfrm>
            <a:off x="216720" y="12193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522" name="CustomShape 49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>
                <p:childTnLst>
                  <p:par>
                    <p:cTn id="127" fill="freeze">
                      <p:stCondLst>
                        <p:cond delay="0"/>
                      </p:stCondLst>
                      <p:childTnLst>
                        <p:par>
                          <p:cTn id="128" fill="freeze">
                            <p:stCondLst>
                              <p:cond delay="0"/>
                            </p:stCondLst>
                            <p:childTnLst>
                              <p:par>
                                <p:cTn id="129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Quand j'utilise mon lave-linge, quelle part de l'énergie consommée sert à chauffer l'eau 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4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1975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6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60 %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7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8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9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0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1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2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3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4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5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6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7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8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9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0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1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2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3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4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5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6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7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8" name="Rectangle 11" descr=""/>
          <p:cNvPicPr/>
          <p:nvPr/>
        </p:nvPicPr>
        <p:blipFill>
          <a:blip r:embed="rId2"/>
          <a:stretch/>
        </p:blipFill>
        <p:spPr>
          <a:xfrm>
            <a:off x="260280" y="2142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1999" name="Rectangle 12" descr=""/>
          <p:cNvPicPr/>
          <p:nvPr/>
        </p:nvPicPr>
        <p:blipFill>
          <a:blip r:embed="rId3"/>
          <a:stretch/>
        </p:blipFill>
        <p:spPr>
          <a:xfrm>
            <a:off x="216720" y="121608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000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7" dur="indefinite" restart="never" nodeType="tmRoot">
          <p:childTnLst>
            <p:seq>
              <p:cTn id="498" nodeType="mainSeq">
                <p:childTnLst>
                  <p:par>
                    <p:cTn id="499" fill="freeze">
                      <p:stCondLst>
                        <p:cond delay="0"/>
                      </p:stCondLst>
                      <p:childTnLst>
                        <p:par>
                          <p:cTn id="500" fill="freeze">
                            <p:stCondLst>
                              <p:cond delay="0"/>
                            </p:stCondLst>
                            <p:childTnLst>
                              <p:par>
                                <p:cTn id="501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2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part de l'énergie consommée servant à chauffer l'eau d’une lave-linge 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3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04" name="CustomShape 4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5" name="CustomShape 5"/>
          <p:cNvSpPr/>
          <p:nvPr/>
        </p:nvSpPr>
        <p:spPr>
          <a:xfrm>
            <a:off x="0" y="2304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006" name="" descr=""/>
          <p:cNvPicPr/>
          <p:nvPr/>
        </p:nvPicPr>
        <p:blipFill>
          <a:blip r:embed="rId1"/>
          <a:stretch/>
        </p:blipFill>
        <p:spPr>
          <a:xfrm>
            <a:off x="273960" y="2520000"/>
            <a:ext cx="9498600" cy="2408040"/>
          </a:xfrm>
          <a:prstGeom prst="rect">
            <a:avLst/>
          </a:prstGeom>
          <a:ln>
            <a:noFill/>
          </a:ln>
        </p:spPr>
      </p:pic>
      <p:sp>
        <p:nvSpPr>
          <p:cNvPr id="2007" name="CustomShape 6"/>
          <p:cNvSpPr/>
          <p:nvPr/>
        </p:nvSpPr>
        <p:spPr>
          <a:xfrm>
            <a:off x="5508000" y="4899240"/>
            <a:ext cx="366480" cy="555480"/>
          </a:xfrm>
          <a:custGeom>
            <a:avLst/>
            <a:gdLst/>
            <a:ahLst/>
            <a:rect l="0" t="0" r="r" b="b"/>
            <a:pathLst>
              <a:path w="1020" h="1545">
                <a:moveTo>
                  <a:pt x="254" y="0"/>
                </a:moveTo>
                <a:lnTo>
                  <a:pt x="254" y="1158"/>
                </a:lnTo>
                <a:lnTo>
                  <a:pt x="0" y="1158"/>
                </a:lnTo>
                <a:lnTo>
                  <a:pt x="509" y="1544"/>
                </a:lnTo>
                <a:lnTo>
                  <a:pt x="1019" y="1158"/>
                </a:lnTo>
                <a:lnTo>
                  <a:pt x="764" y="1158"/>
                </a:lnTo>
                <a:lnTo>
                  <a:pt x="764" y="0"/>
                </a:lnTo>
                <a:lnTo>
                  <a:pt x="254" y="0"/>
                </a:lnTo>
              </a:path>
            </a:pathLst>
          </a:cu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8" name="CustomShape 7"/>
          <p:cNvSpPr/>
          <p:nvPr/>
        </p:nvSpPr>
        <p:spPr>
          <a:xfrm>
            <a:off x="7308000" y="4899240"/>
            <a:ext cx="366480" cy="555480"/>
          </a:xfrm>
          <a:custGeom>
            <a:avLst/>
            <a:gdLst/>
            <a:ahLst/>
            <a:rect l="0" t="0" r="r" b="b"/>
            <a:pathLst>
              <a:path w="1020" h="1545">
                <a:moveTo>
                  <a:pt x="254" y="0"/>
                </a:moveTo>
                <a:lnTo>
                  <a:pt x="254" y="1158"/>
                </a:lnTo>
                <a:lnTo>
                  <a:pt x="0" y="1158"/>
                </a:lnTo>
                <a:lnTo>
                  <a:pt x="509" y="1544"/>
                </a:lnTo>
                <a:lnTo>
                  <a:pt x="1019" y="1158"/>
                </a:lnTo>
                <a:lnTo>
                  <a:pt x="764" y="1158"/>
                </a:lnTo>
                <a:lnTo>
                  <a:pt x="764" y="0"/>
                </a:lnTo>
                <a:lnTo>
                  <a:pt x="254" y="0"/>
                </a:lnTo>
              </a:path>
            </a:pathLst>
          </a:cu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9" name="CustomShape 8"/>
          <p:cNvSpPr/>
          <p:nvPr/>
        </p:nvSpPr>
        <p:spPr>
          <a:xfrm>
            <a:off x="9036000" y="4899240"/>
            <a:ext cx="366480" cy="555480"/>
          </a:xfrm>
          <a:custGeom>
            <a:avLst/>
            <a:gdLst/>
            <a:ahLst/>
            <a:rect l="0" t="0" r="r" b="b"/>
            <a:pathLst>
              <a:path w="1020" h="1545">
                <a:moveTo>
                  <a:pt x="254" y="0"/>
                </a:moveTo>
                <a:lnTo>
                  <a:pt x="254" y="1158"/>
                </a:lnTo>
                <a:lnTo>
                  <a:pt x="0" y="1158"/>
                </a:lnTo>
                <a:lnTo>
                  <a:pt x="509" y="1544"/>
                </a:lnTo>
                <a:lnTo>
                  <a:pt x="1019" y="1158"/>
                </a:lnTo>
                <a:lnTo>
                  <a:pt x="764" y="1158"/>
                </a:lnTo>
                <a:lnTo>
                  <a:pt x="764" y="0"/>
                </a:lnTo>
                <a:lnTo>
                  <a:pt x="254" y="0"/>
                </a:lnTo>
              </a:path>
            </a:pathLst>
          </a:cu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10" name="TextShape 9"/>
          <p:cNvSpPr txBox="1"/>
          <p:nvPr/>
        </p:nvSpPr>
        <p:spPr>
          <a:xfrm>
            <a:off x="4860000" y="5601960"/>
            <a:ext cx="5292000" cy="1109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600 Wh          </a:t>
            </a:r>
            <a:r>
              <a:rPr b="1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1000 Wh</a:t>
            </a: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</a:t>
            </a:r>
            <a:r>
              <a:rPr b="1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1800 Wh </a:t>
            </a: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cycle       </a:t>
            </a:r>
            <a:r>
              <a:rPr b="1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cycle</a:t>
            </a: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1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 cycle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1" name="CustomShape 10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2" name="CustomShape 11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3" name="CustomShape 12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4" name="CustomShape 13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5" name="CustomShape 14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6" name="CustomShape 15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7" name="CustomShape 16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8" name="CustomShape 17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9" name="CustomShape 18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0" name="CustomShape 19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1" name="CustomShape 20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2" name="CustomShape 21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3" name="CustomShape 22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4" name="CustomShape 23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5" name="CustomShape 24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6" name="CustomShape 25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7" name="CustomShape 26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8" name="CustomShape 27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9" name="CustomShape 28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0" name="CustomShape 29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TextShape 1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12 %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2" name="TextShape 2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3" name="TextShape 3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4" name="TextShape 4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Dans nos factures d’eau, quelle part représentent les sanitaires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5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6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7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8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9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0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1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2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3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4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5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6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7" name="CustomShape 17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8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9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0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1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2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3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4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5" name="CustomShape 2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6" name="CustomShape 2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7" name="CustomShape 2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8" name="CustomShape 2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9" name="CustomShape 2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0" name="CustomShape 3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1" name="CustomShape 3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2" name="CustomShape 3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3" name="CustomShape 3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4" name="CustomShape 3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5" name="CustomShape 3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6" name="CustomShape 3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7" name="CustomShape 37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8" name="CustomShape 3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9" name="CustomShape 3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0" name="CustomShape 4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1" name="CustomShape 4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2" name="CustomShape 4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3" name="CustomShape 4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4" name="CustomShape 4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03" dur="indefinite" restart="never" nodeType="tmRoot">
          <p:childTnLst>
            <p:seq>
              <p:cTn id="5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05" nodeType="interactiveSeq" fill="freeze">
                <p:childTnLst>
                  <p:par>
                    <p:cTn id="506" fill="freeze">
                      <p:stCondLst/>
                      <p:childTnLst>
                        <p:par>
                          <p:cTn id="507" fill="freeze">
                            <p:stCondLst>
                              <p:cond delay="0"/>
                            </p:stCondLst>
                            <p:childTnLst>
                              <p:par>
                                <p:cTn id="5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freeze">
                      <p:stCondLst/>
                      <p:childTnLst>
                        <p:par>
                          <p:cTn id="511" fill="freeze">
                            <p:stCondLst>
                              <p:cond delay="0"/>
                            </p:stCondLst>
                            <p:childTnLst>
                              <p:par>
                                <p:cTn id="5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freeze">
                      <p:stCondLst/>
                      <p:childTnLst>
                        <p:par>
                          <p:cTn id="515" fill="freeze">
                            <p:stCondLst>
                              <p:cond delay="0"/>
                            </p:stCondLst>
                            <p:childTnLst>
                              <p:par>
                                <p:cTn id="5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18" nodeType="interactiveSeq" fill="freeze">
                <p:childTnLst>
                  <p:par>
                    <p:cTn id="519" fill="freeze">
                      <p:stCondLst/>
                      <p:childTnLst>
                        <p:par>
                          <p:cTn id="520" fill="freeze">
                            <p:stCondLst>
                              <p:cond delay="0"/>
                            </p:stCondLst>
                            <p:childTnLst>
                              <p:par>
                                <p:cTn id="5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freeze">
                      <p:stCondLst/>
                      <p:childTnLst>
                        <p:par>
                          <p:cTn id="524" fill="freeze">
                            <p:stCondLst>
                              <p:cond delay="0"/>
                            </p:stCondLst>
                            <p:childTnLst>
                              <p:par>
                                <p:cTn id="5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freeze">
                      <p:stCondLst/>
                      <p:childTnLst>
                        <p:par>
                          <p:cTn id="528" fill="freeze">
                            <p:stCondLst>
                              <p:cond delay="0"/>
                            </p:stCondLst>
                            <p:childTnLst>
                              <p:par>
                                <p:cTn id="5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Dans nos factures d’eau, quelle part représentent les sanitaires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76" name="Forme libre 111" descr=""/>
          <p:cNvPicPr/>
          <p:nvPr/>
        </p:nvPicPr>
        <p:blipFill>
          <a:blip r:embed="rId1"/>
          <a:stretch/>
        </p:blipFill>
        <p:spPr>
          <a:xfrm>
            <a:off x="30492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077" name="CustomShape 2"/>
          <p:cNvSpPr/>
          <p:nvPr/>
        </p:nvSpPr>
        <p:spPr>
          <a:xfrm>
            <a:off x="47628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8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12 %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9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0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1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2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3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4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5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6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7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8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9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0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1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2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3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4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5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6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7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8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9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0" name="CustomShape 2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1" name="CustomShape 2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2" name="CustomShape 2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3" name="CustomShape 2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4" name="CustomShape 2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5" name="CustomShape 3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6" name="CustomShape 3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7" name="CustomShape 3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8" name="CustomShape 3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9" name="CustomShape 3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0" name="CustomShape 3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1" name="CustomShape 3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2" name="CustomShape 3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3" name="CustomShape 3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4" name="CustomShape 3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5" name="CustomShape 4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6" name="CustomShape 4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7" name="CustomShape 4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8" name="CustomShape 4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9" name="Rectangle 11" descr=""/>
          <p:cNvPicPr/>
          <p:nvPr/>
        </p:nvPicPr>
        <p:blipFill>
          <a:blip r:embed="rId2"/>
          <a:stretch/>
        </p:blipFill>
        <p:spPr>
          <a:xfrm>
            <a:off x="259920" y="2138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120" name="Rectangle 12" descr=""/>
          <p:cNvPicPr/>
          <p:nvPr/>
        </p:nvPicPr>
        <p:blipFill>
          <a:blip r:embed="rId3"/>
          <a:stretch/>
        </p:blipFill>
        <p:spPr>
          <a:xfrm>
            <a:off x="216360" y="12157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121" name="CustomShape 44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31" dur="indefinite" restart="never" nodeType="tmRoot">
          <p:childTnLst>
            <p:seq>
              <p:cTn id="532" nodeType="mainSeq">
                <p:childTnLst>
                  <p:par>
                    <p:cTn id="533" fill="freeze">
                      <p:stCondLst>
                        <p:cond delay="0"/>
                      </p:stCondLst>
                      <p:childTnLst>
                        <p:par>
                          <p:cTn id="534" fill="freeze">
                            <p:stCondLst>
                              <p:cond delay="0"/>
                            </p:stCondLst>
                            <p:childTnLst>
                              <p:par>
                                <p:cTn id="535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Dans nos factures d’eau, quelle part représentent les sanitaires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23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124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5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12 %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6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7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8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9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0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1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2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3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4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5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6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7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8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9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0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1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2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3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4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5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6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7" name="CustomShape 2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8" name="CustomShape 2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9" name="CustomShape 2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0" name="CustomShape 2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1" name="CustomShape 2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2" name="CustomShape 3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3" name="CustomShape 3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4" name="CustomShape 3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5" name="CustomShape 3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6" name="CustomShape 3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7" name="CustomShape 3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8" name="CustomShape 3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9" name="CustomShape 3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0" name="CustomShape 3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1" name="CustomShape 3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2" name="CustomShape 4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3" name="CustomShape 4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4" name="CustomShape 4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5" name="CustomShape 4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66" name="Rectangle 11" descr=""/>
          <p:cNvPicPr/>
          <p:nvPr/>
        </p:nvPicPr>
        <p:blipFill>
          <a:blip r:embed="rId2"/>
          <a:stretch/>
        </p:blipFill>
        <p:spPr>
          <a:xfrm>
            <a:off x="259920" y="2138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167" name="Rectangle 12" descr=""/>
          <p:cNvPicPr/>
          <p:nvPr/>
        </p:nvPicPr>
        <p:blipFill>
          <a:blip r:embed="rId3"/>
          <a:stretch/>
        </p:blipFill>
        <p:spPr>
          <a:xfrm>
            <a:off x="216360" y="12157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168" name="CustomShape 44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37" dur="indefinite" restart="never" nodeType="tmRoot">
          <p:childTnLst>
            <p:seq>
              <p:cTn id="538" nodeType="mainSeq">
                <p:childTnLst>
                  <p:par>
                    <p:cTn id="539" fill="freeze">
                      <p:stCondLst>
                        <p:cond delay="0"/>
                      </p:stCondLst>
                      <p:childTnLst>
                        <p:par>
                          <p:cTn id="540" fill="freeze">
                            <p:stCondLst>
                              <p:cond delay="0"/>
                            </p:stCondLst>
                            <p:childTnLst>
                              <p:par>
                                <p:cTn id="541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Dans nos factures d’eau, quelle part représentent les sanitaires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70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171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2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12 %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3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4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7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8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9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0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1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2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3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4" name="CustomShape 2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5" name="CustomShape 2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6" name="CustomShape 2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7" name="CustomShape 2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8" name="CustomShape 2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9" name="CustomShape 3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0" name="CustomShape 3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1" name="CustomShape 3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2" name="CustomShape 3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3" name="CustomShape 3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4" name="CustomShape 3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5" name="CustomShape 3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6" name="CustomShape 3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7" name="CustomShape 3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8" name="CustomShape 3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9" name="CustomShape 4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0" name="CustomShape 4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1" name="CustomShape 4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2" name="CustomShape 4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13" name="Rectangle 11" descr=""/>
          <p:cNvPicPr/>
          <p:nvPr/>
        </p:nvPicPr>
        <p:blipFill>
          <a:blip r:embed="rId2"/>
          <a:stretch/>
        </p:blipFill>
        <p:spPr>
          <a:xfrm>
            <a:off x="259920" y="2138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214" name="Rectangle 12" descr=""/>
          <p:cNvPicPr/>
          <p:nvPr/>
        </p:nvPicPr>
        <p:blipFill>
          <a:blip r:embed=""/>
          <a:stretch/>
        </p:blipFill>
        <p:spPr>
          <a:xfrm>
            <a:off x="216360" y="12157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215" name="CustomShape 44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43" dur="indefinite" restart="never" nodeType="tmRoot">
          <p:childTnLst>
            <p:seq>
              <p:cTn id="544" nodeType="mainSeq">
                <p:childTnLst>
                  <p:par>
                    <p:cTn id="545" fill="freeze">
                      <p:stCondLst>
                        <p:cond delay="0"/>
                      </p:stCondLst>
                      <p:childTnLst>
                        <p:par>
                          <p:cTn id="546" fill="freeze">
                            <p:stCondLst>
                              <p:cond delay="0"/>
                            </p:stCondLst>
                            <p:childTnLst>
                              <p:par>
                                <p:cTn id="547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17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Répartition des consommations d’eau d’un logement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8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19" name="CustomShape 4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0" name="CustomShape 5"/>
          <p:cNvSpPr/>
          <p:nvPr/>
        </p:nvSpPr>
        <p:spPr>
          <a:xfrm>
            <a:off x="0" y="2304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21" name="" descr=""/>
          <p:cNvPicPr/>
          <p:nvPr/>
        </p:nvPicPr>
        <p:blipFill>
          <a:blip r:embed="rId1"/>
          <a:stretch/>
        </p:blipFill>
        <p:spPr>
          <a:xfrm>
            <a:off x="720000" y="2592000"/>
            <a:ext cx="8774280" cy="4536000"/>
          </a:xfrm>
          <a:prstGeom prst="rect">
            <a:avLst/>
          </a:prstGeom>
          <a:ln>
            <a:noFill/>
          </a:ln>
        </p:spPr>
      </p:pic>
      <p:sp>
        <p:nvSpPr>
          <p:cNvPr id="2222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3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4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5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6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7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8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9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0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1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2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3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4" name="CustomShape 18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5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6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7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8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9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0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1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2" name="CustomShape 2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3" name="CustomShape 2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4" name="CustomShape 2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5" name="CustomShape 2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6" name="CustomShape 3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7" name="CustomShape 3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8" name="CustomShape 3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9" name="CustomShape 3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0" name="CustomShape 3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1" name="CustomShape 3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2" name="CustomShape 3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3" name="CustomShape 3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4" name="CustomShape 3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5" name="CustomShape 3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6" name="CustomShape 4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7" name="CustomShape 4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8" name="CustomShape 4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9" name="CustomShape 4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0" name="CustomShape 4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1" name="CustomShape 45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TextShape 1"/>
          <p:cNvSpPr txBox="1"/>
          <p:nvPr/>
        </p:nvSpPr>
        <p:spPr>
          <a:xfrm>
            <a:off x="1296000" y="2554920"/>
            <a:ext cx="7596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1 tonne de CO2 équivaut à 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3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A/R en avion  Paris-New York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4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kg de viande de bœuf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5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30 000 km en twingo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6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7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8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9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0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1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2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3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4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5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6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7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8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9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0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1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2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3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4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5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49" dur="indefinite" restart="never" nodeType="tmRoot">
          <p:childTnLst>
            <p:seq>
              <p:cTn id="5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51" nodeType="interactiveSeq" fill="freeze">
                <p:childTnLst>
                  <p:par>
                    <p:cTn id="552" fill="freeze">
                      <p:stCondLst/>
                      <p:childTnLst>
                        <p:par>
                          <p:cTn id="553" fill="freeze">
                            <p:stCondLst>
                              <p:cond delay="0"/>
                            </p:stCondLst>
                            <p:childTnLst>
                              <p:par>
                                <p:cTn id="5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freeze">
                      <p:stCondLst/>
                      <p:childTnLst>
                        <p:par>
                          <p:cTn id="557" fill="freeze">
                            <p:stCondLst>
                              <p:cond delay="0"/>
                            </p:stCondLst>
                            <p:childTnLst>
                              <p:par>
                                <p:cTn id="5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freeze">
                      <p:stCondLst/>
                      <p:childTnLst>
                        <p:par>
                          <p:cTn id="561" fill="freeze">
                            <p:stCondLst>
                              <p:cond delay="0"/>
                            </p:stCondLst>
                            <p:childTnLst>
                              <p:par>
                                <p:cTn id="5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1 tonne de CO2 équivaut à 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7" name="Forme libre 111" descr=""/>
          <p:cNvPicPr/>
          <p:nvPr/>
        </p:nvPicPr>
        <p:blipFill>
          <a:blip r:embed="rId1"/>
          <a:stretch/>
        </p:blipFill>
        <p:spPr>
          <a:xfrm>
            <a:off x="30492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288" name="CustomShape 2"/>
          <p:cNvSpPr/>
          <p:nvPr/>
        </p:nvSpPr>
        <p:spPr>
          <a:xfrm>
            <a:off x="47628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9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 A/R en avion  Paris-New York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0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kg de viande de bœuf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1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30 000 km en twingo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2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3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4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5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6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7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8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9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0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1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2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3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4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5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6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7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8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9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0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1" name="Rectangle 11" descr=""/>
          <p:cNvPicPr/>
          <p:nvPr/>
        </p:nvPicPr>
        <p:blipFill>
          <a:blip r:embed="rId2"/>
          <a:stretch/>
        </p:blipFill>
        <p:spPr>
          <a:xfrm>
            <a:off x="259920" y="2138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312" name="Rectangle 12" descr=""/>
          <p:cNvPicPr/>
          <p:nvPr/>
        </p:nvPicPr>
        <p:blipFill>
          <a:blip r:embed="rId3"/>
          <a:stretch/>
        </p:blipFill>
        <p:spPr>
          <a:xfrm>
            <a:off x="216360" y="12157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313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64" dur="indefinite" restart="never" nodeType="tmRoot">
          <p:childTnLst>
            <p:seq>
              <p:cTn id="565" nodeType="mainSeq">
                <p:childTnLst>
                  <p:par>
                    <p:cTn id="566" fill="freeze">
                      <p:stCondLst>
                        <p:cond delay="0"/>
                      </p:stCondLst>
                      <p:childTnLst>
                        <p:par>
                          <p:cTn id="567" fill="freeze">
                            <p:stCondLst>
                              <p:cond delay="0"/>
                            </p:stCondLst>
                            <p:childTnLst>
                              <p:par>
                                <p:cTn id="568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1 tonne de CO2 équivaut à 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5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316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7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4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A/R en avion  Paris-New York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8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kg de viande de bœuf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9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30 000 km en twingo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0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1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2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3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4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5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6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7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8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9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0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1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2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3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4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5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6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7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8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39" name="Rectangle 11" descr=""/>
          <p:cNvPicPr/>
          <p:nvPr/>
        </p:nvPicPr>
        <p:blipFill>
          <a:blip r:embed="rId2"/>
          <a:stretch/>
        </p:blipFill>
        <p:spPr>
          <a:xfrm>
            <a:off x="259920" y="2138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340" name="Rectangle 12" descr=""/>
          <p:cNvPicPr/>
          <p:nvPr/>
        </p:nvPicPr>
        <p:blipFill>
          <a:blip r:embed="rId3"/>
          <a:stretch/>
        </p:blipFill>
        <p:spPr>
          <a:xfrm>
            <a:off x="216360" y="12157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341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0" dur="indefinite" restart="never" nodeType="tmRoot">
          <p:childTnLst>
            <p:seq>
              <p:cTn id="571" nodeType="mainSeq">
                <p:childTnLst>
                  <p:par>
                    <p:cTn id="572" fill="freeze">
                      <p:stCondLst>
                        <p:cond delay="0"/>
                      </p:stCondLst>
                      <p:childTnLst>
                        <p:par>
                          <p:cTn id="573" fill="freeze">
                            <p:stCondLst>
                              <p:cond delay="0"/>
                            </p:stCondLst>
                            <p:childTnLst>
                              <p:par>
                                <p:cTn id="574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ustomShape 1"/>
          <p:cNvSpPr/>
          <p:nvPr/>
        </p:nvSpPr>
        <p:spPr>
          <a:xfrm>
            <a:off x="0" y="2160000"/>
            <a:ext cx="10080000" cy="5400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2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TextShape 3"/>
          <p:cNvSpPr txBox="1"/>
          <p:nvPr/>
        </p:nvSpPr>
        <p:spPr>
          <a:xfrm>
            <a:off x="2736360" y="109332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Les espaces info-énergie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6" name="" descr=""/>
          <p:cNvPicPr/>
          <p:nvPr/>
        </p:nvPicPr>
        <p:blipFill>
          <a:blip r:embed="rId1"/>
          <a:stretch/>
        </p:blipFill>
        <p:spPr>
          <a:xfrm>
            <a:off x="5086440" y="2069280"/>
            <a:ext cx="4885560" cy="3978720"/>
          </a:xfrm>
          <a:prstGeom prst="rect">
            <a:avLst/>
          </a:prstGeom>
          <a:ln>
            <a:noFill/>
          </a:ln>
        </p:spPr>
      </p:pic>
      <p:sp>
        <p:nvSpPr>
          <p:cNvPr id="527" name="TextShape 4"/>
          <p:cNvSpPr txBox="1"/>
          <p:nvPr/>
        </p:nvSpPr>
        <p:spPr>
          <a:xfrm>
            <a:off x="108000" y="1956600"/>
            <a:ext cx="4448880" cy="542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0120" algn="ctr"/>
            <a:r>
              <a:rPr b="1" lang="fr-FR" sz="265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 vous avez des questions, n'hésitez pas à rencontrer un conseiller sur le territoire Lille Métropole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0120" algn="ctr"/>
            <a:r>
              <a:rPr b="0" lang="fr-FR" sz="265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Conseils gratuits, neutres et indépendants sur :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0120" algn="ctr"/>
            <a:r>
              <a:rPr b="0" lang="fr-FR" sz="265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maîtrise de l'énergie,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0120" algn="ctr"/>
            <a:r>
              <a:rPr b="0" lang="fr-FR" sz="265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fr-FR" sz="265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rénovation thermique de l'habitat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Line 5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6"/>
          <p:cNvSpPr/>
          <p:nvPr/>
        </p:nvSpPr>
        <p:spPr>
          <a:xfrm>
            <a:off x="5004000" y="6047640"/>
            <a:ext cx="4369320" cy="161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b="1" lang="fr-FR" sz="2400" spc="-1" strike="noStrike" u="sng">
                <a:solidFill>
                  <a:srgbClr val="f397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Contact </a:t>
            </a:r>
            <a:r>
              <a:rPr b="1" lang="fr-FR" sz="2400" spc="-1" strike="noStrike">
                <a:solidFill>
                  <a:srgbClr val="f397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: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Espace Info Énergie de la MRES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 rue Gosselet à Lille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03.20.52.00.23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CustomShape 7"/>
          <p:cNvSpPr/>
          <p:nvPr/>
        </p:nvSpPr>
        <p:spPr>
          <a:xfrm>
            <a:off x="5544000" y="148320"/>
            <a:ext cx="441720" cy="428760"/>
          </a:xfrm>
          <a:prstGeom prst="rect">
            <a:avLst/>
          </a:prstGeom>
          <a:solidFill>
            <a:srgbClr val="ff95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CustomShape 8"/>
          <p:cNvSpPr/>
          <p:nvPr/>
        </p:nvSpPr>
        <p:spPr>
          <a:xfrm>
            <a:off x="598572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CustomShape 9"/>
          <p:cNvSpPr/>
          <p:nvPr/>
        </p:nvSpPr>
        <p:spPr>
          <a:xfrm>
            <a:off x="642708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3" name="CustomShape 10"/>
          <p:cNvSpPr/>
          <p:nvPr/>
        </p:nvSpPr>
        <p:spPr>
          <a:xfrm>
            <a:off x="686916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4" name="CustomShape 11"/>
          <p:cNvSpPr/>
          <p:nvPr/>
        </p:nvSpPr>
        <p:spPr>
          <a:xfrm>
            <a:off x="731052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5" name="CustomShape 12"/>
          <p:cNvSpPr/>
          <p:nvPr/>
        </p:nvSpPr>
        <p:spPr>
          <a:xfrm>
            <a:off x="775224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6" name="CustomShape 13"/>
          <p:cNvSpPr/>
          <p:nvPr/>
        </p:nvSpPr>
        <p:spPr>
          <a:xfrm>
            <a:off x="818676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7" name="CustomShape 14"/>
          <p:cNvSpPr/>
          <p:nvPr/>
        </p:nvSpPr>
        <p:spPr>
          <a:xfrm>
            <a:off x="86209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8" name="CustomShape 15"/>
          <p:cNvSpPr/>
          <p:nvPr/>
        </p:nvSpPr>
        <p:spPr>
          <a:xfrm>
            <a:off x="90554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9" name="CustomShape 16"/>
          <p:cNvSpPr/>
          <p:nvPr/>
        </p:nvSpPr>
        <p:spPr>
          <a:xfrm>
            <a:off x="94896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CustomShape 17"/>
          <p:cNvSpPr/>
          <p:nvPr/>
        </p:nvSpPr>
        <p:spPr>
          <a:xfrm>
            <a:off x="55440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1" name="CustomShape 18"/>
          <p:cNvSpPr/>
          <p:nvPr/>
        </p:nvSpPr>
        <p:spPr>
          <a:xfrm>
            <a:off x="598572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2" name="CustomShape 19"/>
          <p:cNvSpPr/>
          <p:nvPr/>
        </p:nvSpPr>
        <p:spPr>
          <a:xfrm>
            <a:off x="686916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3" name="CustomShape 20"/>
          <p:cNvSpPr/>
          <p:nvPr/>
        </p:nvSpPr>
        <p:spPr>
          <a:xfrm>
            <a:off x="731052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4" name="CustomShape 21"/>
          <p:cNvSpPr/>
          <p:nvPr/>
        </p:nvSpPr>
        <p:spPr>
          <a:xfrm>
            <a:off x="8184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5" name="CustomShape 22"/>
          <p:cNvSpPr/>
          <p:nvPr/>
        </p:nvSpPr>
        <p:spPr>
          <a:xfrm>
            <a:off x="861876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6" name="CustomShape 23"/>
          <p:cNvSpPr/>
          <p:nvPr/>
        </p:nvSpPr>
        <p:spPr>
          <a:xfrm>
            <a:off x="90529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7" name="CustomShape 24"/>
          <p:cNvSpPr/>
          <p:nvPr/>
        </p:nvSpPr>
        <p:spPr>
          <a:xfrm>
            <a:off x="94874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8" name="CustomShape 25"/>
          <p:cNvSpPr/>
          <p:nvPr/>
        </p:nvSpPr>
        <p:spPr>
          <a:xfrm>
            <a:off x="775224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9" name="CustomShape 26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1 tonne de CO2 équivaut à 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43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344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5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 A/R en avion  Paris-New York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6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kg de viande de bœuf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7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30 000 km en twingo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8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9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0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1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2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3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4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5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6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7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8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9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0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1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2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3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4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5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6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67" name="Rectangle 11" descr=""/>
          <p:cNvPicPr/>
          <p:nvPr/>
        </p:nvPicPr>
        <p:blipFill>
          <a:blip r:embed="rId2"/>
          <a:stretch/>
        </p:blipFill>
        <p:spPr>
          <a:xfrm>
            <a:off x="259920" y="2138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368" name="Rectangle 12" descr=""/>
          <p:cNvPicPr/>
          <p:nvPr/>
        </p:nvPicPr>
        <p:blipFill>
          <a:blip r:embed="rId3"/>
          <a:stretch/>
        </p:blipFill>
        <p:spPr>
          <a:xfrm>
            <a:off x="216360" y="12157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369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6" dur="indefinite" restart="never" nodeType="tmRoot">
          <p:childTnLst>
            <p:seq>
              <p:cTn id="577" nodeType="mainSeq">
                <p:childTnLst>
                  <p:par>
                    <p:cTn id="578" fill="freeze">
                      <p:stCondLst>
                        <p:cond delay="0"/>
                      </p:stCondLst>
                      <p:childTnLst>
                        <p:par>
                          <p:cTn id="579" fill="freeze">
                            <p:stCondLst>
                              <p:cond delay="0"/>
                            </p:stCondLst>
                            <p:childTnLst>
                              <p:par>
                                <p:cTn id="580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71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Émission des CO2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2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73" name="CustomShape 4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4" name="CustomShape 5"/>
          <p:cNvSpPr/>
          <p:nvPr/>
        </p:nvSpPr>
        <p:spPr>
          <a:xfrm>
            <a:off x="0" y="2304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7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7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8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9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0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1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2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3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94" name="" descr=""/>
          <p:cNvPicPr/>
          <p:nvPr/>
        </p:nvPicPr>
        <p:blipFill>
          <a:blip r:embed="rId1"/>
          <a:stretch/>
        </p:blipFill>
        <p:spPr>
          <a:xfrm>
            <a:off x="612360" y="2370240"/>
            <a:ext cx="2843640" cy="1877760"/>
          </a:xfrm>
          <a:prstGeom prst="rect">
            <a:avLst/>
          </a:prstGeom>
          <a:ln>
            <a:noFill/>
          </a:ln>
        </p:spPr>
      </p:pic>
      <p:pic>
        <p:nvPicPr>
          <p:cNvPr id="2395" name="" descr=""/>
          <p:cNvPicPr/>
          <p:nvPr/>
        </p:nvPicPr>
        <p:blipFill>
          <a:blip r:embed="rId2"/>
          <a:stretch/>
        </p:blipFill>
        <p:spPr>
          <a:xfrm>
            <a:off x="3600000" y="2353680"/>
            <a:ext cx="2854800" cy="1894320"/>
          </a:xfrm>
          <a:prstGeom prst="rect">
            <a:avLst/>
          </a:prstGeom>
          <a:ln>
            <a:noFill/>
          </a:ln>
        </p:spPr>
      </p:pic>
      <p:pic>
        <p:nvPicPr>
          <p:cNvPr id="2396" name="" descr=""/>
          <p:cNvPicPr/>
          <p:nvPr/>
        </p:nvPicPr>
        <p:blipFill>
          <a:blip r:embed="rId3"/>
          <a:stretch/>
        </p:blipFill>
        <p:spPr>
          <a:xfrm>
            <a:off x="6653160" y="2304000"/>
            <a:ext cx="3115080" cy="1944000"/>
          </a:xfrm>
          <a:prstGeom prst="rect">
            <a:avLst/>
          </a:prstGeom>
          <a:ln>
            <a:noFill/>
          </a:ln>
        </p:spPr>
      </p:pic>
      <p:sp>
        <p:nvSpPr>
          <p:cNvPr id="2397" name="TextShape 25"/>
          <p:cNvSpPr txBox="1"/>
          <p:nvPr/>
        </p:nvSpPr>
        <p:spPr>
          <a:xfrm>
            <a:off x="360000" y="6588000"/>
            <a:ext cx="288000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tonnes de CO2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8" name="TextShape 26"/>
          <p:cNvSpPr txBox="1"/>
          <p:nvPr/>
        </p:nvSpPr>
        <p:spPr>
          <a:xfrm>
            <a:off x="4104000" y="6588000"/>
            <a:ext cx="226800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tonne de CO2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9" name="TextShape 27"/>
          <p:cNvSpPr txBox="1"/>
          <p:nvPr/>
        </p:nvSpPr>
        <p:spPr>
          <a:xfrm>
            <a:off x="7236000" y="6633720"/>
            <a:ext cx="252000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tonnes de CO2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0" name="Line 28"/>
          <p:cNvSpPr/>
          <p:nvPr/>
        </p:nvSpPr>
        <p:spPr>
          <a:xfrm>
            <a:off x="1728000" y="5580000"/>
            <a:ext cx="0" cy="93600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01" name="Line 29"/>
          <p:cNvSpPr/>
          <p:nvPr/>
        </p:nvSpPr>
        <p:spPr>
          <a:xfrm>
            <a:off x="5148000" y="5544000"/>
            <a:ext cx="0" cy="93600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02" name="Line 30"/>
          <p:cNvSpPr/>
          <p:nvPr/>
        </p:nvSpPr>
        <p:spPr>
          <a:xfrm>
            <a:off x="8424000" y="5562000"/>
            <a:ext cx="0" cy="93600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03" name="TextShape 31"/>
          <p:cNvSpPr txBox="1"/>
          <p:nvPr/>
        </p:nvSpPr>
        <p:spPr>
          <a:xfrm>
            <a:off x="144000" y="4500000"/>
            <a:ext cx="316800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30 000 km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 twingo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4" name="TextShape 32"/>
          <p:cNvSpPr txBox="1"/>
          <p:nvPr/>
        </p:nvSpPr>
        <p:spPr>
          <a:xfrm>
            <a:off x="3492000" y="4500360"/>
            <a:ext cx="316800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A/R Paris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New-York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5" name="TextShape 33"/>
          <p:cNvSpPr txBox="1"/>
          <p:nvPr/>
        </p:nvSpPr>
        <p:spPr>
          <a:xfrm>
            <a:off x="6840000" y="4464000"/>
            <a:ext cx="316800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kg de boeuf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6" name="CustomShape 3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TextShape 1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6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8" name="TextShape 2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9" name="TextShape 3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0" name="TextShape 4"/>
          <p:cNvSpPr txBox="1"/>
          <p:nvPr/>
        </p:nvSpPr>
        <p:spPr>
          <a:xfrm>
            <a:off x="1224000" y="248364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Quel est le bilan carbone d'un français, sur 1 an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1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2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3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4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5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6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7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8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9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0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1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2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3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4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5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6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7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8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9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0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82" dur="indefinite" restart="never" nodeType="tmRoot">
          <p:childTnLst>
            <p:seq>
              <p:cTn id="58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84" nodeType="interactiveSeq" fill="freeze">
                <p:childTnLst>
                  <p:par>
                    <p:cTn id="585" fill="freeze">
                      <p:stCondLst/>
                      <p:childTnLst>
                        <p:par>
                          <p:cTn id="586" fill="freeze">
                            <p:stCondLst>
                              <p:cond delay="0"/>
                            </p:stCondLst>
                            <p:childTnLst>
                              <p:par>
                                <p:cTn id="5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freeze">
                      <p:stCondLst/>
                      <p:childTnLst>
                        <p:par>
                          <p:cTn id="590" fill="freeze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freeze">
                      <p:stCondLst/>
                      <p:childTnLst>
                        <p:par>
                          <p:cTn id="594" fill="freeze">
                            <p:stCondLst>
                              <p:cond delay="0"/>
                            </p:stCondLst>
                            <p:childTnLst>
                              <p:par>
                                <p:cTn id="5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97" nodeType="interactiveSeq" fill="freeze">
                <p:childTnLst>
                  <p:par>
                    <p:cTn id="598" fill="freeze">
                      <p:stCondLst/>
                      <p:childTnLst>
                        <p:par>
                          <p:cTn id="599" fill="freeze">
                            <p:stCondLst>
                              <p:cond delay="0"/>
                            </p:stCondLst>
                            <p:childTnLst>
                              <p:par>
                                <p:cTn id="6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freeze">
                      <p:stCondLst/>
                      <p:childTnLst>
                        <p:par>
                          <p:cTn id="603" fill="freeze">
                            <p:stCondLst>
                              <p:cond delay="0"/>
                            </p:stCondLst>
                            <p:childTnLst>
                              <p:par>
                                <p:cTn id="6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freeze">
                      <p:stCondLst/>
                      <p:childTnLst>
                        <p:par>
                          <p:cTn id="607" fill="freeze">
                            <p:stCondLst>
                              <p:cond delay="0"/>
                            </p:stCondLst>
                            <p:childTnLst>
                              <p:par>
                                <p:cTn id="6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Quel est le bilan carbone d'un français, sur 1 an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2" name="Forme libre 111" descr=""/>
          <p:cNvPicPr/>
          <p:nvPr/>
        </p:nvPicPr>
        <p:blipFill>
          <a:blip r:embed="rId1"/>
          <a:stretch/>
        </p:blipFill>
        <p:spPr>
          <a:xfrm>
            <a:off x="30492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433" name="CustomShape 2"/>
          <p:cNvSpPr/>
          <p:nvPr/>
        </p:nvSpPr>
        <p:spPr>
          <a:xfrm>
            <a:off x="47628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4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6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5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6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7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8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9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0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1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2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3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4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5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6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7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8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9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0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1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2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3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4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5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6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7" name="Rectangle 11" descr=""/>
          <p:cNvPicPr/>
          <p:nvPr/>
        </p:nvPicPr>
        <p:blipFill>
          <a:blip r:embed="rId2"/>
          <a:stretch/>
        </p:blipFill>
        <p:spPr>
          <a:xfrm>
            <a:off x="259560" y="2134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458" name="Rectangle 12" descr=""/>
          <p:cNvPicPr/>
          <p:nvPr/>
        </p:nvPicPr>
        <p:blipFill>
          <a:blip r:embed="rId3"/>
          <a:stretch/>
        </p:blipFill>
        <p:spPr>
          <a:xfrm>
            <a:off x="216000" y="12153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0" dur="indefinite" restart="never" nodeType="tmRoot">
          <p:childTnLst>
            <p:seq>
              <p:cTn id="611" nodeType="mainSeq">
                <p:childTnLst>
                  <p:par>
                    <p:cTn id="612" fill="freeze">
                      <p:stCondLst>
                        <p:cond delay="0"/>
                      </p:stCondLst>
                      <p:childTnLst>
                        <p:par>
                          <p:cTn id="613" fill="freeze">
                            <p:stCondLst>
                              <p:cond delay="0"/>
                            </p:stCondLst>
                            <p:childTnLst>
                              <p:par>
                                <p:cTn id="614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Quel est le bilan carbone d'un français, sur 1 an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0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461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2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6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3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4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7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8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9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0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1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2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3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4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85" name="Rectangle 11" descr=""/>
          <p:cNvPicPr/>
          <p:nvPr/>
        </p:nvPicPr>
        <p:blipFill>
          <a:blip r:embed="rId2"/>
          <a:stretch/>
        </p:blipFill>
        <p:spPr>
          <a:xfrm>
            <a:off x="259560" y="2134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486" name="Rectangle 12" descr=""/>
          <p:cNvPicPr/>
          <p:nvPr/>
        </p:nvPicPr>
        <p:blipFill>
          <a:blip r:embed="rId3"/>
          <a:stretch/>
        </p:blipFill>
        <p:spPr>
          <a:xfrm>
            <a:off x="216000" y="12153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6" dur="indefinite" restart="never" nodeType="tmRoot">
          <p:childTnLst>
            <p:seq>
              <p:cTn id="617" nodeType="mainSeq">
                <p:childTnLst>
                  <p:par>
                    <p:cTn id="618" fill="freeze">
                      <p:stCondLst>
                        <p:cond delay="0"/>
                      </p:stCondLst>
                      <p:childTnLst>
                        <p:par>
                          <p:cTn id="619" fill="freeze">
                            <p:stCondLst>
                              <p:cond delay="0"/>
                            </p:stCondLst>
                            <p:childTnLst>
                              <p:par>
                                <p:cTn id="620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TextShape 1"/>
          <p:cNvSpPr txBox="1"/>
          <p:nvPr/>
        </p:nvSpPr>
        <p:spPr>
          <a:xfrm>
            <a:off x="1116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Quel est le bilan carbone d'un français, sur 1 an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88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489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0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6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1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2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tonnes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3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4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5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6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7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8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9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0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1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2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3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4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5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6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7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8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9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0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1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2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13" name="Rectangle 11" descr=""/>
          <p:cNvPicPr/>
          <p:nvPr/>
        </p:nvPicPr>
        <p:blipFill>
          <a:blip r:embed="rId2"/>
          <a:stretch/>
        </p:blipFill>
        <p:spPr>
          <a:xfrm>
            <a:off x="259560" y="2134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514" name="Rectangle 12" descr=""/>
          <p:cNvPicPr/>
          <p:nvPr/>
        </p:nvPicPr>
        <p:blipFill>
          <a:blip r:embed="rId3"/>
          <a:stretch/>
        </p:blipFill>
        <p:spPr>
          <a:xfrm>
            <a:off x="216000" y="12153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22" dur="indefinite" restart="never" nodeType="tmRoot">
          <p:childTnLst>
            <p:seq>
              <p:cTn id="623" nodeType="mainSeq">
                <p:childTnLst>
                  <p:par>
                    <p:cTn id="624" fill="freeze">
                      <p:stCondLst>
                        <p:cond delay="0"/>
                      </p:stCondLst>
                      <p:childTnLst>
                        <p:par>
                          <p:cTn id="625" fill="freeze">
                            <p:stCondLst>
                              <p:cond delay="0"/>
                            </p:stCondLst>
                            <p:childTnLst>
                              <p:par>
                                <p:cTn id="626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16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Bilan carbone d’un français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7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18" name="CustomShape 4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9" name="CustomShape 5"/>
          <p:cNvSpPr/>
          <p:nvPr/>
        </p:nvSpPr>
        <p:spPr>
          <a:xfrm>
            <a:off x="0" y="2340000"/>
            <a:ext cx="10080000" cy="5220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520" name="" descr=""/>
          <p:cNvPicPr/>
          <p:nvPr/>
        </p:nvPicPr>
        <p:blipFill>
          <a:blip r:embed="rId1"/>
          <a:stretch/>
        </p:blipFill>
        <p:spPr>
          <a:xfrm>
            <a:off x="1116000" y="2235600"/>
            <a:ext cx="8424000" cy="5245200"/>
          </a:xfrm>
          <a:prstGeom prst="rect">
            <a:avLst/>
          </a:prstGeom>
          <a:ln>
            <a:noFill/>
          </a:ln>
        </p:spPr>
      </p:pic>
      <p:sp>
        <p:nvSpPr>
          <p:cNvPr id="2521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2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3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4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5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6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7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8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9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0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1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2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3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4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5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6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7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8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9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0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TextShape 1"/>
          <p:cNvSpPr txBox="1"/>
          <p:nvPr/>
        </p:nvSpPr>
        <p:spPr>
          <a:xfrm>
            <a:off x="1296000" y="2513880"/>
            <a:ext cx="7596000" cy="9118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En moyenne, quelle part le chauffage représente-t-il sur la facture d'énergie d'une maison?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2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40 à 50 %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3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 à 30 %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4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60 à 70 %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5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6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7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8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9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0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1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2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3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4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5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6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7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8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9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0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1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2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3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4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28" dur="indefinite" restart="never" nodeType="tmRoot">
          <p:childTnLst>
            <p:seq>
              <p:cTn id="6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630" nodeType="interactiveSeq" fill="freeze">
                <p:childTnLst>
                  <p:par>
                    <p:cTn id="631" fill="freeze">
                      <p:stCondLst/>
                      <p:childTnLst>
                        <p:par>
                          <p:cTn id="632" fill="freeze">
                            <p:stCondLst>
                              <p:cond delay="0"/>
                            </p:stCondLst>
                            <p:childTnLst>
                              <p:par>
                                <p:cTn id="6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freeze">
                      <p:stCondLst/>
                      <p:childTnLst>
                        <p:par>
                          <p:cTn id="636" fill="freeze">
                            <p:stCondLst>
                              <p:cond delay="0"/>
                            </p:stCondLst>
                            <p:childTnLst>
                              <p:par>
                                <p:cTn id="6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freeze">
                      <p:stCondLst/>
                      <p:childTnLst>
                        <p:par>
                          <p:cTn id="640" fill="freeze">
                            <p:stCondLst>
                              <p:cond delay="0"/>
                            </p:stCondLst>
                            <p:childTnLst>
                              <p:par>
                                <p:cTn id="6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moyenne, quelle part le chauffage représente-t-il sur la facture d'énergie d'une maison?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66" name="Forme libre 111" descr=""/>
          <p:cNvPicPr/>
          <p:nvPr/>
        </p:nvPicPr>
        <p:blipFill>
          <a:blip r:embed="rId1"/>
          <a:stretch/>
        </p:blipFill>
        <p:spPr>
          <a:xfrm>
            <a:off x="30492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567" name="CustomShape 2"/>
          <p:cNvSpPr/>
          <p:nvPr/>
        </p:nvSpPr>
        <p:spPr>
          <a:xfrm>
            <a:off x="47628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8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40 à 50 %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9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 à 30 %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0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60 à 70 %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1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2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3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4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5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6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7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8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9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0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1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2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3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4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5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6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7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8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9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0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91" name="Rectangle 11" descr=""/>
          <p:cNvPicPr/>
          <p:nvPr/>
        </p:nvPicPr>
        <p:blipFill>
          <a:blip r:embed="rId2"/>
          <a:stretch/>
        </p:blipFill>
        <p:spPr>
          <a:xfrm>
            <a:off x="259560" y="2134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592" name="Rectangle 12" descr=""/>
          <p:cNvPicPr/>
          <p:nvPr/>
        </p:nvPicPr>
        <p:blipFill>
          <a:blip r:embed="rId3"/>
          <a:stretch/>
        </p:blipFill>
        <p:spPr>
          <a:xfrm>
            <a:off x="216000" y="12153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43" dur="indefinite" restart="never" nodeType="tmRoot">
          <p:childTnLst>
            <p:seq>
              <p:cTn id="644" nodeType="mainSeq">
                <p:childTnLst>
                  <p:par>
                    <p:cTn id="645" fill="freeze">
                      <p:stCondLst>
                        <p:cond delay="0"/>
                      </p:stCondLst>
                      <p:childTnLst>
                        <p:par>
                          <p:cTn id="646" fill="freeze">
                            <p:stCondLst>
                              <p:cond delay="0"/>
                            </p:stCondLst>
                            <p:childTnLst>
                              <p:par>
                                <p:cTn id="647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moyenne, quelle part le chauffage représente-t-il sur la facture d'énergie d'une maison?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94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595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6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 à 50 %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7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 à 30 %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8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60 à 70 %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9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0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1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2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3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4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5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6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7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8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9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0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1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2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3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4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5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6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7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8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19" name="Rectangle 11" descr=""/>
          <p:cNvPicPr/>
          <p:nvPr/>
        </p:nvPicPr>
        <p:blipFill>
          <a:blip r:embed="rId2"/>
          <a:stretch/>
        </p:blipFill>
        <p:spPr>
          <a:xfrm>
            <a:off x="259560" y="2134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620" name="Rectangle 12" descr=""/>
          <p:cNvPicPr/>
          <p:nvPr/>
        </p:nvPicPr>
        <p:blipFill>
          <a:blip r:embed="rId3"/>
          <a:stretch/>
        </p:blipFill>
        <p:spPr>
          <a:xfrm>
            <a:off x="216000" y="12153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49" dur="indefinite" restart="never" nodeType="tmRoot">
          <p:childTnLst>
            <p:seq>
              <p:cTn id="650" nodeType="mainSeq">
                <p:childTnLst>
                  <p:par>
                    <p:cTn id="651" fill="freeze">
                      <p:stCondLst>
                        <p:cond delay="0"/>
                      </p:stCondLst>
                      <p:childTnLst>
                        <p:par>
                          <p:cTn id="652" fill="freeze">
                            <p:stCondLst>
                              <p:cond delay="0"/>
                            </p:stCondLst>
                            <p:childTnLst>
                              <p:par>
                                <p:cTn id="653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Shape 1"/>
          <p:cNvSpPr txBox="1"/>
          <p:nvPr/>
        </p:nvSpPr>
        <p:spPr>
          <a:xfrm>
            <a:off x="1296000" y="2556000"/>
            <a:ext cx="7596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couvrant systématiquement vos casseroles vous économisez en une année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1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Entre 13 € et 30 €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2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Entre 50 € et 100 €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3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Entre 8 € et 13 €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4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5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6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7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8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9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0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1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2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3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4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5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6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7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8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9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0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1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2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3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33" nodeType="interactiveSeq" fill="freeze">
                <p:childTnLst>
                  <p:par>
                    <p:cTn id="134" fill="freeze">
                      <p:stCondLst/>
                      <p:childTnLst>
                        <p:par>
                          <p:cTn id="135" fill="freeze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freeze">
                      <p:stCondLst/>
                      <p:childTnLst>
                        <p:par>
                          <p:cTn id="139" fill="freeze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freeze">
                      <p:stCondLst/>
                      <p:childTnLst>
                        <p:par>
                          <p:cTn id="143" fill="freeze">
                            <p:stCondLst>
                              <p:cond delay="0"/>
                            </p:stCondLst>
                            <p:childTnLst>
                              <p:par>
                                <p:cTn id="1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moyenne, quelle part le chauffage représente-t-il sur la facture d'énergie d'une maison?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22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623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4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40 à 50 %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5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 à 30 %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6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60 à 70 %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7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8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9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0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1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2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3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4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5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6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7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8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9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0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1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2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3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4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5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6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47" name="Rectangle 11" descr=""/>
          <p:cNvPicPr/>
          <p:nvPr/>
        </p:nvPicPr>
        <p:blipFill>
          <a:blip r:embed="rId2"/>
          <a:stretch/>
        </p:blipFill>
        <p:spPr>
          <a:xfrm>
            <a:off x="259560" y="2134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648" name="Rectangle 12" descr=""/>
          <p:cNvPicPr/>
          <p:nvPr/>
        </p:nvPicPr>
        <p:blipFill>
          <a:blip r:embed="rId3"/>
          <a:stretch/>
        </p:blipFill>
        <p:spPr>
          <a:xfrm>
            <a:off x="216000" y="12153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5" dur="indefinite" restart="never" nodeType="tmRoot">
          <p:childTnLst>
            <p:seq>
              <p:cTn id="656" nodeType="mainSeq">
                <p:childTnLst>
                  <p:par>
                    <p:cTn id="657" fill="freeze">
                      <p:stCondLst>
                        <p:cond delay="0"/>
                      </p:stCondLst>
                      <p:childTnLst>
                        <p:par>
                          <p:cTn id="658" fill="freeze">
                            <p:stCondLst>
                              <p:cond delay="0"/>
                            </p:stCondLst>
                            <p:childTnLst>
                              <p:par>
                                <p:cTn id="659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0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Part du chauffage sur la facture d’énergie dans un logement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1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52" name="CustomShape 4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3" name="CustomShape 5"/>
          <p:cNvSpPr/>
          <p:nvPr/>
        </p:nvSpPr>
        <p:spPr>
          <a:xfrm>
            <a:off x="0" y="2340000"/>
            <a:ext cx="10080000" cy="5220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654" name="" descr=""/>
          <p:cNvPicPr/>
          <p:nvPr/>
        </p:nvPicPr>
        <p:blipFill>
          <a:blip r:embed="rId1"/>
          <a:stretch/>
        </p:blipFill>
        <p:spPr>
          <a:xfrm>
            <a:off x="1289160" y="2480400"/>
            <a:ext cx="7638840" cy="4719600"/>
          </a:xfrm>
          <a:prstGeom prst="rect">
            <a:avLst/>
          </a:prstGeom>
          <a:ln>
            <a:noFill/>
          </a:ln>
        </p:spPr>
      </p:pic>
      <p:sp>
        <p:nvSpPr>
          <p:cNvPr id="265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7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8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9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0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1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2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3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4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TextShape 1"/>
          <p:cNvSpPr txBox="1"/>
          <p:nvPr/>
        </p:nvSpPr>
        <p:spPr>
          <a:xfrm>
            <a:off x="1296000" y="2513160"/>
            <a:ext cx="7596000" cy="9118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En prenant en compte le rendement des appareils, laquelle de ces énergies est la moins chère 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6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L’électricité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7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gaz de ville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8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bois bûche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9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0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1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2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3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4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5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6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7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8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9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0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1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2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3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4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5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6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7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8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61" dur="indefinite" restart="never" nodeType="tmRoot">
          <p:childTnLst>
            <p:seq>
              <p:cTn id="6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663" nodeType="interactiveSeq" fill="freeze">
                <p:childTnLst>
                  <p:par>
                    <p:cTn id="664" fill="freeze">
                      <p:stCondLst/>
                      <p:childTnLst>
                        <p:par>
                          <p:cTn id="665" fill="freeze">
                            <p:stCondLst>
                              <p:cond delay="0"/>
                            </p:stCondLst>
                            <p:childTnLst>
                              <p:par>
                                <p:cTn id="6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freeze">
                      <p:stCondLst/>
                      <p:childTnLst>
                        <p:par>
                          <p:cTn id="669" fill="freeze">
                            <p:stCondLst>
                              <p:cond delay="0"/>
                            </p:stCondLst>
                            <p:childTnLst>
                              <p:par>
                                <p:cTn id="6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fill="freeze">
                      <p:stCondLst/>
                      <p:childTnLst>
                        <p:par>
                          <p:cTn id="673" fill="freeze">
                            <p:stCondLst>
                              <p:cond delay="0"/>
                            </p:stCondLst>
                            <p:childTnLst>
                              <p:par>
                                <p:cTn id="6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En prenant en compte le rendement des appareils, laquelle de ces énergies est la moins chère 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00" name="Forme libre 111" descr=""/>
          <p:cNvPicPr/>
          <p:nvPr/>
        </p:nvPicPr>
        <p:blipFill>
          <a:blip r:embed="rId1"/>
          <a:stretch/>
        </p:blipFill>
        <p:spPr>
          <a:xfrm>
            <a:off x="30492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701" name="CustomShape 2"/>
          <p:cNvSpPr/>
          <p:nvPr/>
        </p:nvSpPr>
        <p:spPr>
          <a:xfrm>
            <a:off x="47628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2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L’électricité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3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gaz de ville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4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bois bûche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7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8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9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0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1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2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3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24" name="Rectangle 11" descr=""/>
          <p:cNvPicPr/>
          <p:nvPr/>
        </p:nvPicPr>
        <p:blipFill>
          <a:blip r:embed="rId2"/>
          <a:stretch/>
        </p:blipFill>
        <p:spPr>
          <a:xfrm>
            <a:off x="259920" y="2127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725" name="Rectangle 12" descr=""/>
          <p:cNvPicPr/>
          <p:nvPr/>
        </p:nvPicPr>
        <p:blipFill>
          <a:blip r:embed=""/>
          <a:stretch/>
        </p:blipFill>
        <p:spPr>
          <a:xfrm>
            <a:off x="216360" y="121464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726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76" dur="indefinite" restart="never" nodeType="tmRoot">
          <p:childTnLst>
            <p:seq>
              <p:cTn id="677" nodeType="mainSeq">
                <p:childTnLst>
                  <p:par>
                    <p:cTn id="678" fill="freeze">
                      <p:stCondLst>
                        <p:cond delay="0"/>
                      </p:stCondLst>
                      <p:childTnLst>
                        <p:par>
                          <p:cTn id="679" fill="freeze">
                            <p:stCondLst>
                              <p:cond delay="0"/>
                            </p:stCondLst>
                            <p:childTnLst>
                              <p:par>
                                <p:cTn id="680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En prenant en compte le rendement des appareils, laquelle de ces énergies est la moins chère 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28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729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0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L’électricité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1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gaz de ville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2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bois bûche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3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4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5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6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7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8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9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0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1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2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3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4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5" name="CustomShape 18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6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7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8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9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0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1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2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3" name="Rectangle 11" descr=""/>
          <p:cNvPicPr/>
          <p:nvPr/>
        </p:nvPicPr>
        <p:blipFill>
          <a:blip r:embed="rId2"/>
          <a:stretch/>
        </p:blipFill>
        <p:spPr>
          <a:xfrm>
            <a:off x="259920" y="2127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754" name="Rectangle 12" descr=""/>
          <p:cNvPicPr/>
          <p:nvPr/>
        </p:nvPicPr>
        <p:blipFill>
          <a:blip r:embed=""/>
          <a:stretch/>
        </p:blipFill>
        <p:spPr>
          <a:xfrm>
            <a:off x="216360" y="121464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82" dur="indefinite" restart="never" nodeType="tmRoot">
          <p:childTnLst>
            <p:seq>
              <p:cTn id="683" nodeType="mainSeq">
                <p:childTnLst>
                  <p:par>
                    <p:cTn id="684" fill="freeze">
                      <p:stCondLst>
                        <p:cond delay="0"/>
                      </p:stCondLst>
                      <p:childTnLst>
                        <p:par>
                          <p:cTn id="685" fill="freeze">
                            <p:stCondLst>
                              <p:cond delay="0"/>
                            </p:stCondLst>
                            <p:childTnLst>
                              <p:par>
                                <p:cTn id="686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5" name="Forme libre 111" descr=""/>
          <p:cNvPicPr/>
          <p:nvPr/>
        </p:nvPicPr>
        <p:blipFill>
          <a:blip r:embed="rId1"/>
          <a:stretch/>
        </p:blipFill>
        <p:spPr>
          <a:xfrm>
            <a:off x="26820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756" name="CustomShape 1"/>
          <p:cNvSpPr/>
          <p:nvPr/>
        </p:nvSpPr>
        <p:spPr>
          <a:xfrm>
            <a:off x="43956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7" name="TextShape 2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En prenant en compte le rendement des appareils, laquelle de ces énergies est la moins chère 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8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L’électricité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9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gaz de ville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0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 bois bûche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1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2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3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4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5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6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7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8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9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0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1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2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3" name="CustomShape 18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4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5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6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7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8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9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0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81" name="Rectangle 11" descr=""/>
          <p:cNvPicPr/>
          <p:nvPr/>
        </p:nvPicPr>
        <p:blipFill>
          <a:blip r:embed=""/>
          <a:stretch/>
        </p:blipFill>
        <p:spPr>
          <a:xfrm>
            <a:off x="259920" y="21276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782" name="Rectangle 12" descr=""/>
          <p:cNvPicPr/>
          <p:nvPr/>
        </p:nvPicPr>
        <p:blipFill>
          <a:blip r:embed="rId2"/>
          <a:stretch/>
        </p:blipFill>
        <p:spPr>
          <a:xfrm>
            <a:off x="216360" y="121464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88" dur="indefinite" restart="never" nodeType="tmRoot">
          <p:childTnLst>
            <p:seq>
              <p:cTn id="68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4" name="TextShape 2"/>
          <p:cNvSpPr txBox="1"/>
          <p:nvPr/>
        </p:nvSpPr>
        <p:spPr>
          <a:xfrm>
            <a:off x="2736360" y="109296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Coût des énergies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5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86" name="CustomShape 4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7" name="CustomShape 5"/>
          <p:cNvSpPr/>
          <p:nvPr/>
        </p:nvSpPr>
        <p:spPr>
          <a:xfrm>
            <a:off x="0" y="2340000"/>
            <a:ext cx="10080000" cy="5220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8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9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0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1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2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3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4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5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6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7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8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9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0" name="CustomShape 18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1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2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3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4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5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6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7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08" name="" descr=""/>
          <p:cNvPicPr/>
          <p:nvPr/>
        </p:nvPicPr>
        <p:blipFill>
          <a:blip r:embed="rId1"/>
          <a:srcRect l="24723" t="8230" r="4559" b="0"/>
          <a:stretch/>
        </p:blipFill>
        <p:spPr>
          <a:xfrm>
            <a:off x="2556000" y="1992600"/>
            <a:ext cx="6623640" cy="5372280"/>
          </a:xfrm>
          <a:prstGeom prst="rect">
            <a:avLst/>
          </a:prstGeom>
          <a:ln>
            <a:noFill/>
          </a:ln>
        </p:spPr>
      </p:pic>
    </p:spTree>
  </p:cSld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TextShape 1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120 kwh/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0" name="TextShape 2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180 kwh 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1" name="TextShape 3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kwh/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2" name="TextShape 4"/>
          <p:cNvSpPr txBox="1"/>
          <p:nvPr/>
        </p:nvSpPr>
        <p:spPr>
          <a:xfrm>
            <a:off x="1224000" y="248328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La consommation moyenne en chauffage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
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d'un logement en France est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3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4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5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6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7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8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9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0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1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2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3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4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5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6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7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8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9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0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1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2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90" dur="indefinite" restart="never" nodeType="tmRoot">
          <p:childTnLst>
            <p:seq>
              <p:cTn id="69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692" nodeType="interactiveSeq" fill="freeze">
                <p:childTnLst>
                  <p:par>
                    <p:cTn id="693" fill="freeze">
                      <p:stCondLst/>
                      <p:childTnLst>
                        <p:par>
                          <p:cTn id="694" fill="freeze">
                            <p:stCondLst>
                              <p:cond delay="0"/>
                            </p:stCondLst>
                            <p:childTnLst>
                              <p:par>
                                <p:cTn id="6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freeze">
                      <p:stCondLst/>
                      <p:childTnLst>
                        <p:par>
                          <p:cTn id="698" fill="freeze">
                            <p:stCondLst>
                              <p:cond delay="0"/>
                            </p:stCondLst>
                            <p:childTnLst>
                              <p:par>
                                <p:cTn id="6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freeze">
                      <p:stCondLst/>
                      <p:childTnLst>
                        <p:par>
                          <p:cTn id="702" fill="freeze">
                            <p:stCondLst>
                              <p:cond delay="0"/>
                            </p:stCondLst>
                            <p:childTnLst>
                              <p:par>
                                <p:cTn id="7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705" nodeType="interactiveSeq" fill="freeze">
                <p:childTnLst>
                  <p:par>
                    <p:cTn id="706" fill="freeze">
                      <p:stCondLst/>
                      <p:childTnLst>
                        <p:par>
                          <p:cTn id="707" fill="freeze">
                            <p:stCondLst>
                              <p:cond delay="0"/>
                            </p:stCondLst>
                            <p:childTnLst>
                              <p:par>
                                <p:cTn id="7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0" fill="freeze">
                      <p:stCondLst/>
                      <p:childTnLst>
                        <p:par>
                          <p:cTn id="711" fill="freeze">
                            <p:stCondLst>
                              <p:cond delay="0"/>
                            </p:stCondLst>
                            <p:childTnLst>
                              <p:par>
                                <p:cTn id="7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4" fill="freeze">
                      <p:stCondLst/>
                      <p:childTnLst>
                        <p:par>
                          <p:cTn id="715" fill="freeze">
                            <p:stCondLst>
                              <p:cond delay="0"/>
                            </p:stCondLst>
                            <p:childTnLst>
                              <p:par>
                                <p:cTn id="7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3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La consommation moyenne en chauffage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
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d'un logement en France est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34" name="Forme libre 111" descr=""/>
          <p:cNvPicPr/>
          <p:nvPr/>
        </p:nvPicPr>
        <p:blipFill>
          <a:blip r:embed="rId1"/>
          <a:stretch/>
        </p:blipFill>
        <p:spPr>
          <a:xfrm>
            <a:off x="30492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835" name="CustomShape 2"/>
          <p:cNvSpPr/>
          <p:nvPr/>
        </p:nvSpPr>
        <p:spPr>
          <a:xfrm>
            <a:off x="47628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6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120 kwh/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7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180 kwh 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8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kwh/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9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0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1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2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3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4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5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6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7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8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9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0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1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2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3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4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5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6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7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58" name="Rectangle 11" descr=""/>
          <p:cNvPicPr/>
          <p:nvPr/>
        </p:nvPicPr>
        <p:blipFill>
          <a:blip r:embed="rId2"/>
          <a:stretch/>
        </p:blipFill>
        <p:spPr>
          <a:xfrm>
            <a:off x="259920" y="2124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859" name="Rectangle 12" descr=""/>
          <p:cNvPicPr/>
          <p:nvPr/>
        </p:nvPicPr>
        <p:blipFill>
          <a:blip r:embed=""/>
          <a:stretch/>
        </p:blipFill>
        <p:spPr>
          <a:xfrm>
            <a:off x="216360" y="121428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860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18" dur="indefinite" restart="never" nodeType="tmRoot">
          <p:childTnLst>
            <p:seq>
              <p:cTn id="719" nodeType="mainSeq">
                <p:childTnLst>
                  <p:par>
                    <p:cTn id="720" fill="freeze">
                      <p:stCondLst>
                        <p:cond delay="0"/>
                      </p:stCondLst>
                      <p:childTnLst>
                        <p:par>
                          <p:cTn id="721" fill="freeze">
                            <p:stCondLst>
                              <p:cond delay="0"/>
                            </p:stCondLst>
                            <p:childTnLst>
                              <p:par>
                                <p:cTn id="722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La consommation moyenne en chauffage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
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d'un logement en France est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62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863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4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99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120 kwh/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5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180 kwh 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6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kwh/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7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8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9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0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1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2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3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4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5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6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7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8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9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0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1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2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3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4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5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86" name="Rectangle 11" descr=""/>
          <p:cNvPicPr/>
          <p:nvPr/>
        </p:nvPicPr>
        <p:blipFill>
          <a:blip r:embed="rId2"/>
          <a:stretch/>
        </p:blipFill>
        <p:spPr>
          <a:xfrm>
            <a:off x="259920" y="2124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887" name="Rectangle 12" descr=""/>
          <p:cNvPicPr/>
          <p:nvPr/>
        </p:nvPicPr>
        <p:blipFill>
          <a:blip r:embed=""/>
          <a:stretch/>
        </p:blipFill>
        <p:spPr>
          <a:xfrm>
            <a:off x="216360" y="121428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888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24" dur="indefinite" restart="never" nodeType="tmRoot">
          <p:childTnLst>
            <p:seq>
              <p:cTn id="725" nodeType="mainSeq">
                <p:childTnLst>
                  <p:par>
                    <p:cTn id="726" fill="freeze">
                      <p:stCondLst>
                        <p:cond delay="0"/>
                      </p:stCondLst>
                      <p:childTnLst>
                        <p:par>
                          <p:cTn id="727" fill="freeze">
                            <p:stCondLst>
                              <p:cond delay="0"/>
                            </p:stCondLst>
                            <p:childTnLst>
                              <p:par>
                                <p:cTn id="728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angal"/>
              </a:rPr>
              <a:t>En couvrant systématiquement vos casseroles vous économisez en une année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5" name="Forme libre 111" descr=""/>
          <p:cNvPicPr/>
          <p:nvPr/>
        </p:nvPicPr>
        <p:blipFill>
          <a:blip r:embed="rId1"/>
          <a:stretch/>
        </p:blipFill>
        <p:spPr>
          <a:xfrm>
            <a:off x="30492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576" name="CustomShape 2"/>
          <p:cNvSpPr/>
          <p:nvPr/>
        </p:nvSpPr>
        <p:spPr>
          <a:xfrm>
            <a:off x="47628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7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Entre 13 € et 30 €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8" name="TextShape 4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Entre 50 € et 100 €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9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Entre 8 € et 13 €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0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1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2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3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4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5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6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7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8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9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0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1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2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3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4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5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6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7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8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9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6" dur="indefinite" restart="never" nodeType="tmRoot">
          <p:childTnLst>
            <p:seq>
              <p:cTn id="147" nodeType="mainSeq">
                <p:childTnLst>
                  <p:par>
                    <p:cTn id="148" fill="freeze">
                      <p:stCondLst>
                        <p:cond delay="0"/>
                      </p:stCondLst>
                      <p:childTnLst>
                        <p:par>
                          <p:cTn id="149" fill="freeze">
                            <p:stCondLst>
                              <p:cond delay="0"/>
                            </p:stCondLst>
                            <p:childTnLst>
                              <p:par>
                                <p:cTn id="150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TextShape 1"/>
          <p:cNvSpPr txBox="1"/>
          <p:nvPr/>
        </p:nvSpPr>
        <p:spPr>
          <a:xfrm>
            <a:off x="1116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La consommation moyenne en chauffage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
</a:t>
            </a:r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d'un logement en France est de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90" name="Forme libre 111" descr=""/>
          <p:cNvPicPr/>
          <p:nvPr/>
        </p:nvPicPr>
        <p:blipFill>
          <a:blip r:embed="rId1"/>
          <a:stretch/>
        </p:blipFill>
        <p:spPr>
          <a:xfrm>
            <a:off x="268560" y="6306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891" name="CustomShape 2"/>
          <p:cNvSpPr/>
          <p:nvPr/>
        </p:nvSpPr>
        <p:spPr>
          <a:xfrm>
            <a:off x="439920" y="6474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2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120 kwh/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3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180 kwh 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4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kwh/ m² / an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7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8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9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0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1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2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3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14" name="Rectangle 11" descr=""/>
          <p:cNvPicPr/>
          <p:nvPr/>
        </p:nvPicPr>
        <p:blipFill>
          <a:blip r:embed="rId2"/>
          <a:stretch/>
        </p:blipFill>
        <p:spPr>
          <a:xfrm>
            <a:off x="259920" y="21240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915" name="Rectangle 12" descr=""/>
          <p:cNvPicPr/>
          <p:nvPr/>
        </p:nvPicPr>
        <p:blipFill>
          <a:blip r:embed=""/>
          <a:stretch/>
        </p:blipFill>
        <p:spPr>
          <a:xfrm>
            <a:off x="216360" y="121428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916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30" dur="indefinite" restart="never" nodeType="tmRoot">
          <p:childTnLst>
            <p:seq>
              <p:cTn id="731" nodeType="mainSeq">
                <p:childTnLst>
                  <p:par>
                    <p:cTn id="732" fill="freeze">
                      <p:stCondLst>
                        <p:cond delay="0"/>
                      </p:stCondLst>
                      <p:childTnLst>
                        <p:par>
                          <p:cTn id="733" fill="freeze">
                            <p:stCondLst>
                              <p:cond delay="0"/>
                            </p:stCondLst>
                            <p:childTnLst>
                              <p:par>
                                <p:cTn id="734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18" name="TextShape 2"/>
          <p:cNvSpPr txBox="1"/>
          <p:nvPr/>
        </p:nvSpPr>
        <p:spPr>
          <a:xfrm>
            <a:off x="2736360" y="109152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Consommation moyenne des logements selon leur date de construction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9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20" name="CustomShape 4"/>
          <p:cNvSpPr/>
          <p:nvPr/>
        </p:nvSpPr>
        <p:spPr>
          <a:xfrm>
            <a:off x="1831680" y="1587600"/>
            <a:ext cx="6701040" cy="52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1" name="CustomShape 5"/>
          <p:cNvSpPr/>
          <p:nvPr/>
        </p:nvSpPr>
        <p:spPr>
          <a:xfrm>
            <a:off x="0" y="2340000"/>
            <a:ext cx="10080000" cy="5220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922" name="" descr=""/>
          <p:cNvPicPr/>
          <p:nvPr/>
        </p:nvPicPr>
        <p:blipFill>
          <a:blip r:embed="rId1"/>
          <a:srcRect l="0" t="9130" r="0" b="0"/>
          <a:stretch/>
        </p:blipFill>
        <p:spPr>
          <a:xfrm>
            <a:off x="262440" y="2557440"/>
            <a:ext cx="8269560" cy="4757040"/>
          </a:xfrm>
          <a:prstGeom prst="rect">
            <a:avLst/>
          </a:prstGeom>
          <a:ln>
            <a:noFill/>
          </a:ln>
        </p:spPr>
      </p:pic>
      <p:pic>
        <p:nvPicPr>
          <p:cNvPr id="2923" name="" descr=""/>
          <p:cNvPicPr/>
          <p:nvPr/>
        </p:nvPicPr>
        <p:blipFill>
          <a:blip r:embed="rId2"/>
          <a:stretch/>
        </p:blipFill>
        <p:spPr>
          <a:xfrm>
            <a:off x="7632000" y="2210040"/>
            <a:ext cx="2238120" cy="2037960"/>
          </a:xfrm>
          <a:prstGeom prst="rect">
            <a:avLst/>
          </a:prstGeom>
          <a:ln>
            <a:noFill/>
          </a:ln>
        </p:spPr>
      </p:pic>
      <p:sp>
        <p:nvSpPr>
          <p:cNvPr id="2924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5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6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7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8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9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0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1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2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3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4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5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6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7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8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9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0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1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2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3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TextShape 1"/>
          <p:cNvSpPr txBox="1"/>
          <p:nvPr/>
        </p:nvSpPr>
        <p:spPr>
          <a:xfrm>
            <a:off x="1296000" y="2512440"/>
            <a:ext cx="7596000" cy="9118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Pour la cuisson, lequel de ces  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équipements est-il le plus « énergivore »?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5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La gazinière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6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Les plaques vitrocéramiques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7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Les plaques électriques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8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9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0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1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2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3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4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5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6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7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8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9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0" name="CustomShape 17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1" name="CustomShape 18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2" name="CustomShape 19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3" name="CustomShape 20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4" name="CustomShape 21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5" name="CustomShape 22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6" name="CustomShape 23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7" name="CustomShape 24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36" dur="indefinite" restart="never" nodeType="tmRoot">
          <p:childTnLst>
            <p:seq>
              <p:cTn id="73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738" nodeType="interactiveSeq" fill="freeze">
                <p:childTnLst>
                  <p:par>
                    <p:cTn id="739" fill="freeze">
                      <p:stCondLst/>
                      <p:childTnLst>
                        <p:par>
                          <p:cTn id="740" fill="freeze">
                            <p:stCondLst>
                              <p:cond delay="0"/>
                            </p:stCondLst>
                            <p:childTnLst>
                              <p:par>
                                <p:cTn id="7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freeze">
                      <p:stCondLst/>
                      <p:childTnLst>
                        <p:par>
                          <p:cTn id="744" fill="freeze">
                            <p:stCondLst>
                              <p:cond delay="0"/>
                            </p:stCondLst>
                            <p:childTnLst>
                              <p:par>
                                <p:cTn id="7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freeze">
                      <p:stCondLst/>
                      <p:childTnLst>
                        <p:par>
                          <p:cTn id="748" fill="freeze">
                            <p:stCondLst>
                              <p:cond delay="0"/>
                            </p:stCondLst>
                            <p:childTnLst>
                              <p:par>
                                <p:cTn id="7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Pour la cuisson, lequel de ces  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
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équipements est-il le plus « énergivore »?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69" name="Forme libre 111" descr=""/>
          <p:cNvPicPr/>
          <p:nvPr/>
        </p:nvPicPr>
        <p:blipFill>
          <a:blip r:embed="rId1"/>
          <a:stretch/>
        </p:blipFill>
        <p:spPr>
          <a:xfrm>
            <a:off x="30492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970" name="CustomShape 2"/>
          <p:cNvSpPr/>
          <p:nvPr/>
        </p:nvSpPr>
        <p:spPr>
          <a:xfrm>
            <a:off x="47628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1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La gazinière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2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Les plaques vitrocéramiques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3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Les plaques électriques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4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5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6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7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8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9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0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1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2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3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4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5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6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7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8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9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0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1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2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93" name="Rectangle 11" descr=""/>
          <p:cNvPicPr/>
          <p:nvPr/>
        </p:nvPicPr>
        <p:blipFill>
          <a:blip r:embed=""/>
          <a:stretch/>
        </p:blipFill>
        <p:spPr>
          <a:xfrm>
            <a:off x="260280" y="2156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2994" name="Rectangle 12" descr=""/>
          <p:cNvPicPr/>
          <p:nvPr/>
        </p:nvPicPr>
        <p:blipFill>
          <a:blip r:embed="rId2"/>
          <a:stretch/>
        </p:blipFill>
        <p:spPr>
          <a:xfrm>
            <a:off x="216720" y="1217520"/>
            <a:ext cx="2369160" cy="1035000"/>
          </a:xfrm>
          <a:prstGeom prst="rect">
            <a:avLst/>
          </a:prstGeom>
          <a:ln>
            <a:noFill/>
          </a:ln>
        </p:spPr>
      </p:pic>
      <p:sp>
        <p:nvSpPr>
          <p:cNvPr id="2995" name="CustomShape 25"/>
          <p:cNvSpPr/>
          <p:nvPr/>
        </p:nvSpPr>
        <p:spPr>
          <a:xfrm>
            <a:off x="642708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51" dur="indefinite" restart="never" nodeType="tmRoot">
          <p:childTnLst>
            <p:seq>
              <p:cTn id="752" nodeType="mainSeq">
                <p:childTnLst>
                  <p:par>
                    <p:cTn id="753" fill="freeze">
                      <p:stCondLst>
                        <p:cond delay="0"/>
                      </p:stCondLst>
                      <p:childTnLst>
                        <p:par>
                          <p:cTn id="754" fill="freeze">
                            <p:stCondLst>
                              <p:cond delay="0"/>
                            </p:stCondLst>
                            <p:childTnLst>
                              <p:par>
                                <p:cTn id="755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6" name="Forme libre 111" descr=""/>
          <p:cNvPicPr/>
          <p:nvPr/>
        </p:nvPicPr>
        <p:blipFill>
          <a:blip r:embed="rId1"/>
          <a:stretch/>
        </p:blipFill>
        <p:spPr>
          <a:xfrm>
            <a:off x="304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2997" name="CustomShape 1"/>
          <p:cNvSpPr/>
          <p:nvPr/>
        </p:nvSpPr>
        <p:spPr>
          <a:xfrm>
            <a:off x="475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8" name="TextShape 2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Pour la cuisson, lequel de ces  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
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équipements est-il le plus « énergivore »?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9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La gazinière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0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Les plaques vitrocéramiques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1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Les plaques électriques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2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3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4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5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6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7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8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9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0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1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2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3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4" name="CustomShape 18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5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6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7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8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9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0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1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22" name="Rectangle 11" descr=""/>
          <p:cNvPicPr/>
          <p:nvPr/>
        </p:nvPicPr>
        <p:blipFill>
          <a:blip r:embed=""/>
          <a:stretch/>
        </p:blipFill>
        <p:spPr>
          <a:xfrm>
            <a:off x="260280" y="2156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3023" name="Rectangle 12" descr=""/>
          <p:cNvPicPr/>
          <p:nvPr/>
        </p:nvPicPr>
        <p:blipFill>
          <a:blip r:embed="rId2"/>
          <a:stretch/>
        </p:blipFill>
        <p:spPr>
          <a:xfrm>
            <a:off x="216720" y="121752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7" dur="indefinite" restart="never" nodeType="tmRoot">
          <p:childTnLst>
            <p:seq>
              <p:cTn id="7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Pour la cuisson, lequel de ces  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
</a:t>
            </a:r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équipements est-il le plus « énergivore »?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25" name="Forme libre 111" descr=""/>
          <p:cNvPicPr/>
          <p:nvPr/>
        </p:nvPicPr>
        <p:blipFill>
          <a:blip r:embed="rId1"/>
          <a:stretch/>
        </p:blipFill>
        <p:spPr>
          <a:xfrm>
            <a:off x="268560" y="375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3026" name="CustomShape 2"/>
          <p:cNvSpPr/>
          <p:nvPr/>
        </p:nvSpPr>
        <p:spPr>
          <a:xfrm>
            <a:off x="439920" y="391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7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Noto Sans CJK SC Regular"/>
              </a:rPr>
              <a:t>La gazinière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8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Les plaques vitrocéramiques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9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Les plaques électriques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0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1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2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3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4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5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6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7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8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9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0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1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2" name="CustomShape 18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3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4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5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6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7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8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9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50" name="Rectangle 11" descr=""/>
          <p:cNvPicPr/>
          <p:nvPr/>
        </p:nvPicPr>
        <p:blipFill>
          <a:blip r:embed="rId2"/>
          <a:stretch/>
        </p:blipFill>
        <p:spPr>
          <a:xfrm>
            <a:off x="260280" y="21564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3051" name="Rectangle 12" descr=""/>
          <p:cNvPicPr/>
          <p:nvPr/>
        </p:nvPicPr>
        <p:blipFill>
          <a:blip r:embed=""/>
          <a:stretch/>
        </p:blipFill>
        <p:spPr>
          <a:xfrm>
            <a:off x="216720" y="121752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9" dur="indefinite" restart="never" nodeType="tmRoot">
          <p:childTnLst>
            <p:seq>
              <p:cTn id="760" nodeType="mainSeq">
                <p:childTnLst>
                  <p:par>
                    <p:cTn id="761" fill="freeze">
                      <p:stCondLst>
                        <p:cond delay="0"/>
                      </p:stCondLst>
                      <p:childTnLst>
                        <p:par>
                          <p:cTn id="762" fill="freeze">
                            <p:stCondLst>
                              <p:cond delay="0"/>
                            </p:stCondLst>
                            <p:childTnLst>
                              <p:par>
                                <p:cTn id="763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CustomShape 1"/>
          <p:cNvSpPr/>
          <p:nvPr/>
        </p:nvSpPr>
        <p:spPr>
          <a:xfrm>
            <a:off x="2664000" y="1116000"/>
            <a:ext cx="7416000" cy="1584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53" name="TextShape 2"/>
          <p:cNvSpPr txBox="1"/>
          <p:nvPr/>
        </p:nvSpPr>
        <p:spPr>
          <a:xfrm>
            <a:off x="2736360" y="1093320"/>
            <a:ext cx="6911640" cy="99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les équipements est-il le plus« énergivore »?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4" name="Line 3"/>
          <p:cNvSpPr/>
          <p:nvPr/>
        </p:nvSpPr>
        <p:spPr>
          <a:xfrm>
            <a:off x="255240" y="1180800"/>
            <a:ext cx="596880" cy="2160"/>
          </a:xfrm>
          <a:prstGeom prst="line">
            <a:avLst/>
          </a:prstGeom>
          <a:ln w="28440">
            <a:solidFill>
              <a:srgbClr val="58585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55" name="CustomShape 4"/>
          <p:cNvSpPr/>
          <p:nvPr/>
        </p:nvSpPr>
        <p:spPr>
          <a:xfrm>
            <a:off x="0" y="2304000"/>
            <a:ext cx="10080000" cy="525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56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7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8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9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0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1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2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3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4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5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6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7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8" name="CustomShape 17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9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0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1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2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3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4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5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6" name="TextShape 25"/>
          <p:cNvSpPr txBox="1"/>
          <p:nvPr/>
        </p:nvSpPr>
        <p:spPr>
          <a:xfrm>
            <a:off x="792000" y="2340000"/>
            <a:ext cx="8568000" cy="6158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fr-FR" sz="36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Pour une cuisson de 20 minutes :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Plaques électriques : 570Wh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 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Plaques vitrocéramiques : 441Wh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 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Gaz de ville : 300 Wh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 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fr-F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URW Gothic L"/>
              </a:rPr>
              <a:t>Plaques à induction : 291Wh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Shape 1"/>
          <p:cNvSpPr txBox="1"/>
          <p:nvPr/>
        </p:nvSpPr>
        <p:spPr>
          <a:xfrm>
            <a:off x="1296000" y="2553120"/>
            <a:ext cx="7596000" cy="82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Avec un pommeau classique, à partir de </a:t>
            </a:r>
            <a:r>
              <a:rPr b="0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combien de temps la consommation d'une douche est équivalente à un bain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8" name="TextShape 2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10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9" name="TextShape 3"/>
          <p:cNvSpPr txBox="1"/>
          <p:nvPr/>
        </p:nvSpPr>
        <p:spPr>
          <a:xfrm>
            <a:off x="1044000" y="644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0" name="TextShape 4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5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1" name="CustomShape 5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2" name="CustomShape 6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3" name="CustomShape 7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4" name="CustomShape 8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5" name="CustomShape 9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6" name="CustomShape 10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7" name="CustomShape 11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8" name="CustomShape 12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9" name="CustomShape 13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0" name="CustomShape 14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1" name="CustomShape 15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2" name="CustomShape 16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3" name="CustomShape 17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4" name="CustomShape 18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5" name="CustomShape 19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6" name="CustomShape 20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7" name="CustomShape 21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8" name="CustomShape 22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9" name="CustomShape 23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0" name="CustomShape 24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65" dur="indefinite" restart="never" nodeType="tmRoot">
          <p:childTnLst>
            <p:seq>
              <p:cTn id="7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767" nodeType="interactiveSeq" fill="freeze">
                <p:childTnLst>
                  <p:par>
                    <p:cTn id="768" fill="freeze">
                      <p:stCondLst/>
                      <p:childTnLst>
                        <p:par>
                          <p:cTn id="769" fill="freeze">
                            <p:stCondLst>
                              <p:cond delay="0"/>
                            </p:stCondLst>
                            <p:childTnLst>
                              <p:par>
                                <p:cTn id="7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2" fill="freeze">
                      <p:stCondLst/>
                      <p:childTnLst>
                        <p:par>
                          <p:cTn id="773" fill="freeze">
                            <p:stCondLst>
                              <p:cond delay="0"/>
                            </p:stCondLst>
                            <p:childTnLst>
                              <p:par>
                                <p:cTn id="7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freeze">
                      <p:stCondLst/>
                      <p:childTnLst>
                        <p:par>
                          <p:cTn id="777" fill="freeze">
                            <p:stCondLst>
                              <p:cond delay="0"/>
                            </p:stCondLst>
                            <p:childTnLst>
                              <p:par>
                                <p:cTn id="7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Avec un pommeau classique, à partir de combien de temps la consommation d'une douche est équivalente à un bain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02" name="Forme libre 111" descr=""/>
          <p:cNvPicPr/>
          <p:nvPr/>
        </p:nvPicPr>
        <p:blipFill>
          <a:blip r:embed="rId1"/>
          <a:stretch/>
        </p:blipFill>
        <p:spPr>
          <a:xfrm>
            <a:off x="26856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3103" name="CustomShape 2"/>
          <p:cNvSpPr/>
          <p:nvPr/>
        </p:nvSpPr>
        <p:spPr>
          <a:xfrm>
            <a:off x="43992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4" name="TextShape 3"/>
          <p:cNvSpPr txBox="1"/>
          <p:nvPr/>
        </p:nvSpPr>
        <p:spPr>
          <a:xfrm>
            <a:off x="1044000" y="518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10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5" name="TextShape 4"/>
          <p:cNvSpPr txBox="1"/>
          <p:nvPr/>
        </p:nvSpPr>
        <p:spPr>
          <a:xfrm>
            <a:off x="1044000" y="644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6" name="TextShape 5"/>
          <p:cNvSpPr txBox="1"/>
          <p:nvPr/>
        </p:nvSpPr>
        <p:spPr>
          <a:xfrm>
            <a:off x="1044000" y="3924000"/>
            <a:ext cx="8388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5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7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8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9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0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1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2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3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4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5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6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7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8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9" name="CustomShape 18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0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1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2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3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4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5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6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27" name="Rectangle 11" descr=""/>
          <p:cNvPicPr/>
          <p:nvPr/>
        </p:nvPicPr>
        <p:blipFill>
          <a:blip r:embed="rId2"/>
          <a:stretch/>
        </p:blipFill>
        <p:spPr>
          <a:xfrm>
            <a:off x="259920" y="2152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3128" name="Rectangle 12" descr=""/>
          <p:cNvPicPr/>
          <p:nvPr/>
        </p:nvPicPr>
        <p:blipFill>
          <a:blip r:embed=""/>
          <a:stretch/>
        </p:blipFill>
        <p:spPr>
          <a:xfrm>
            <a:off x="216360" y="12171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80" dur="indefinite" restart="never" nodeType="tmRoot">
          <p:childTnLst>
            <p:seq>
              <p:cTn id="781" nodeType="mainSeq">
                <p:childTnLst>
                  <p:par>
                    <p:cTn id="782" fill="freeze">
                      <p:stCondLst>
                        <p:cond delay="0"/>
                      </p:stCondLst>
                      <p:childTnLst>
                        <p:par>
                          <p:cTn id="783" fill="freeze">
                            <p:stCondLst>
                              <p:cond delay="0"/>
                            </p:stCondLst>
                            <p:childTnLst>
                              <p:par>
                                <p:cTn id="784" nodeType="withEffect" fill="hold" presetClass="entr" presetID="1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TextShape 1"/>
          <p:cNvSpPr txBox="1"/>
          <p:nvPr/>
        </p:nvSpPr>
        <p:spPr>
          <a:xfrm>
            <a:off x="1224000" y="2484000"/>
            <a:ext cx="777600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  <a:ea typeface="Mangal"/>
              </a:rPr>
              <a:t>Avec un pommeau classique, à partir de combien de temps la consommation d'une douche est équivalente à un bain ?</a:t>
            </a:r>
            <a:endParaRPr b="0" lang="fr-F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30" name="Forme libre 111" descr=""/>
          <p:cNvPicPr/>
          <p:nvPr/>
        </p:nvPicPr>
        <p:blipFill>
          <a:blip r:embed="rId1"/>
          <a:stretch/>
        </p:blipFill>
        <p:spPr>
          <a:xfrm>
            <a:off x="304920" y="5010840"/>
            <a:ext cx="9540720" cy="1212840"/>
          </a:xfrm>
          <a:prstGeom prst="rect">
            <a:avLst/>
          </a:prstGeom>
          <a:ln>
            <a:noFill/>
          </a:ln>
        </p:spPr>
      </p:pic>
      <p:sp>
        <p:nvSpPr>
          <p:cNvPr id="3131" name="CustomShape 2"/>
          <p:cNvSpPr/>
          <p:nvPr/>
        </p:nvSpPr>
        <p:spPr>
          <a:xfrm>
            <a:off x="476280" y="5178960"/>
            <a:ext cx="9199440" cy="87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32" name="TextShape 3"/>
          <p:cNvSpPr txBox="1"/>
          <p:nvPr/>
        </p:nvSpPr>
        <p:spPr>
          <a:xfrm>
            <a:off x="1044000" y="518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10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3" name="TextShape 4"/>
          <p:cNvSpPr txBox="1"/>
          <p:nvPr/>
        </p:nvSpPr>
        <p:spPr>
          <a:xfrm>
            <a:off x="1044000" y="6480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15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4" name="TextShape 5"/>
          <p:cNvSpPr txBox="1"/>
          <p:nvPr/>
        </p:nvSpPr>
        <p:spPr>
          <a:xfrm>
            <a:off x="1044000" y="3924000"/>
            <a:ext cx="853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Noto Sans CJK SC Regular"/>
              </a:rPr>
              <a:t>5 minutes</a:t>
            </a:r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5" name="CustomShape 6"/>
          <p:cNvSpPr/>
          <p:nvPr/>
        </p:nvSpPr>
        <p:spPr>
          <a:xfrm>
            <a:off x="5555880" y="148320"/>
            <a:ext cx="44172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6" name="CustomShape 7"/>
          <p:cNvSpPr/>
          <p:nvPr/>
        </p:nvSpPr>
        <p:spPr>
          <a:xfrm>
            <a:off x="599760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7" name="CustomShape 8"/>
          <p:cNvSpPr/>
          <p:nvPr/>
        </p:nvSpPr>
        <p:spPr>
          <a:xfrm>
            <a:off x="6438960" y="148320"/>
            <a:ext cx="44208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8" name="CustomShape 9"/>
          <p:cNvSpPr/>
          <p:nvPr/>
        </p:nvSpPr>
        <p:spPr>
          <a:xfrm>
            <a:off x="6881040" y="148320"/>
            <a:ext cx="441360" cy="428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9" name="CustomShape 10"/>
          <p:cNvSpPr/>
          <p:nvPr/>
        </p:nvSpPr>
        <p:spPr>
          <a:xfrm>
            <a:off x="7322400" y="148320"/>
            <a:ext cx="441720" cy="428760"/>
          </a:xfrm>
          <a:prstGeom prst="rect">
            <a:avLst/>
          </a:prstGeom>
          <a:solidFill>
            <a:srgbClr val="999999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0" name="CustomShape 11"/>
          <p:cNvSpPr/>
          <p:nvPr/>
        </p:nvSpPr>
        <p:spPr>
          <a:xfrm>
            <a:off x="776412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1" name="CustomShape 12"/>
          <p:cNvSpPr/>
          <p:nvPr/>
        </p:nvSpPr>
        <p:spPr>
          <a:xfrm>
            <a:off x="819864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2" name="CustomShape 13"/>
          <p:cNvSpPr/>
          <p:nvPr/>
        </p:nvSpPr>
        <p:spPr>
          <a:xfrm>
            <a:off x="863280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3" name="CustomShape 14"/>
          <p:cNvSpPr/>
          <p:nvPr/>
        </p:nvSpPr>
        <p:spPr>
          <a:xfrm>
            <a:off x="9067320" y="14832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4" name="CustomShape 15"/>
          <p:cNvSpPr/>
          <p:nvPr/>
        </p:nvSpPr>
        <p:spPr>
          <a:xfrm>
            <a:off x="9501480" y="14832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5" name="CustomShape 16"/>
          <p:cNvSpPr/>
          <p:nvPr/>
        </p:nvSpPr>
        <p:spPr>
          <a:xfrm>
            <a:off x="555588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6" name="CustomShape 17"/>
          <p:cNvSpPr/>
          <p:nvPr/>
        </p:nvSpPr>
        <p:spPr>
          <a:xfrm>
            <a:off x="599760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7" name="CustomShape 18"/>
          <p:cNvSpPr/>
          <p:nvPr/>
        </p:nvSpPr>
        <p:spPr>
          <a:xfrm>
            <a:off x="6438960" y="577080"/>
            <a:ext cx="44208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8" name="CustomShape 19"/>
          <p:cNvSpPr/>
          <p:nvPr/>
        </p:nvSpPr>
        <p:spPr>
          <a:xfrm>
            <a:off x="6881040" y="577080"/>
            <a:ext cx="44136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9" name="CustomShape 20"/>
          <p:cNvSpPr/>
          <p:nvPr/>
        </p:nvSpPr>
        <p:spPr>
          <a:xfrm>
            <a:off x="7322400" y="577080"/>
            <a:ext cx="441720" cy="43092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0" name="CustomShape 21"/>
          <p:cNvSpPr/>
          <p:nvPr/>
        </p:nvSpPr>
        <p:spPr>
          <a:xfrm>
            <a:off x="8196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1" name="CustomShape 22"/>
          <p:cNvSpPr/>
          <p:nvPr/>
        </p:nvSpPr>
        <p:spPr>
          <a:xfrm>
            <a:off x="8630640" y="570240"/>
            <a:ext cx="43416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2" name="CustomShape 23"/>
          <p:cNvSpPr/>
          <p:nvPr/>
        </p:nvSpPr>
        <p:spPr>
          <a:xfrm>
            <a:off x="906480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3" name="CustomShape 24"/>
          <p:cNvSpPr/>
          <p:nvPr/>
        </p:nvSpPr>
        <p:spPr>
          <a:xfrm>
            <a:off x="9499320" y="570240"/>
            <a:ext cx="434160" cy="437760"/>
          </a:xfrm>
          <a:prstGeom prst="rect">
            <a:avLst/>
          </a:prstGeom>
          <a:solidFill>
            <a:srgbClr val="ff420e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4" name="CustomShape 25"/>
          <p:cNvSpPr/>
          <p:nvPr/>
        </p:nvSpPr>
        <p:spPr>
          <a:xfrm>
            <a:off x="7764120" y="570240"/>
            <a:ext cx="434520" cy="437760"/>
          </a:xfrm>
          <a:prstGeom prst="rect">
            <a:avLst/>
          </a:prstGeom>
          <a:solidFill>
            <a:srgbClr val="92949c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b="0" lang="fr-F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55" name="Rectangle 11" descr=""/>
          <p:cNvPicPr/>
          <p:nvPr/>
        </p:nvPicPr>
        <p:blipFill>
          <a:blip r:embed="rId2"/>
          <a:stretch/>
        </p:blipFill>
        <p:spPr>
          <a:xfrm>
            <a:off x="259920" y="215280"/>
            <a:ext cx="2369160" cy="1035000"/>
          </a:xfrm>
          <a:prstGeom prst="rect">
            <a:avLst/>
          </a:prstGeom>
          <a:ln>
            <a:noFill/>
          </a:ln>
        </p:spPr>
      </p:pic>
      <p:pic>
        <p:nvPicPr>
          <p:cNvPr id="3156" name="Rectangle 12" descr=""/>
          <p:cNvPicPr/>
          <p:nvPr/>
        </p:nvPicPr>
        <p:blipFill>
          <a:blip r:embed="rId3"/>
          <a:stretch/>
        </p:blipFill>
        <p:spPr>
          <a:xfrm>
            <a:off x="216360" y="1217160"/>
            <a:ext cx="236916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86" dur="indefinite" restart="never" nodeType="tmRoot">
          <p:childTnLst>
            <p:seq>
              <p:cTn id="787" nodeType="mainSeq">
                <p:childTnLst>
                  <p:par>
                    <p:cTn id="788" fill="freeze">
                      <p:stCondLst>
                        <p:cond delay="0"/>
                      </p:stCondLst>
                      <p:childTnLst>
                        <p:par>
                          <p:cTn id="789" fill="freeze">
                            <p:stCondLst>
                              <p:cond delay="0"/>
                            </p:stCondLst>
                            <p:childTnLst>
                              <p:par>
                                <p:cTn id="790" nodeType="withEffect" fill="hold" presetClass="entr" presetID="1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2018-10-24T08:52:22Z</dcterms:created>
  <dc:creator/>
  <dc:description/>
  <dc:language>fr-FR</dc:language>
  <cp:lastModifiedBy/>
  <dcterms:modified xsi:type="dcterms:W3CDTF">2019-02-05T09:04:47Z</dcterms:modified>
  <cp:revision>34</cp:revision>
  <dc:subject/>
  <dc:title/>
</cp:coreProperties>
</file>