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1" r:id="rId4"/>
  </p:sldMasterIdLst>
  <p:notesMasterIdLst>
    <p:notesMasterId r:id="rId36"/>
  </p:notesMasterIdLst>
  <p:handoutMasterIdLst>
    <p:handoutMasterId r:id="rId37"/>
  </p:handoutMasterIdLst>
  <p:sldIdLst>
    <p:sldId id="345" r:id="rId5"/>
    <p:sldId id="497" r:id="rId6"/>
    <p:sldId id="456" r:id="rId7"/>
    <p:sldId id="269" r:id="rId8"/>
    <p:sldId id="507" r:id="rId9"/>
    <p:sldId id="508" r:id="rId10"/>
    <p:sldId id="502" r:id="rId11"/>
    <p:sldId id="459" r:id="rId12"/>
    <p:sldId id="472" r:id="rId13"/>
    <p:sldId id="499" r:id="rId14"/>
    <p:sldId id="473" r:id="rId15"/>
    <p:sldId id="513" r:id="rId16"/>
    <p:sldId id="514" r:id="rId17"/>
    <p:sldId id="515" r:id="rId18"/>
    <p:sldId id="493" r:id="rId19"/>
    <p:sldId id="496" r:id="rId20"/>
    <p:sldId id="498" r:id="rId21"/>
    <p:sldId id="503" r:id="rId22"/>
    <p:sldId id="504" r:id="rId23"/>
    <p:sldId id="505" r:id="rId24"/>
    <p:sldId id="506" r:id="rId25"/>
    <p:sldId id="509" r:id="rId26"/>
    <p:sldId id="510" r:id="rId27"/>
    <p:sldId id="511" r:id="rId28"/>
    <p:sldId id="516" r:id="rId29"/>
    <p:sldId id="501" r:id="rId30"/>
    <p:sldId id="476" r:id="rId31"/>
    <p:sldId id="475" r:id="rId32"/>
    <p:sldId id="452" r:id="rId33"/>
    <p:sldId id="500" r:id="rId34"/>
    <p:sldId id="28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60"/>
    <a:srgbClr val="81B5A8"/>
    <a:srgbClr val="000000"/>
    <a:srgbClr val="61A6AB"/>
    <a:srgbClr val="009A9B"/>
    <a:srgbClr val="E30613"/>
    <a:srgbClr val="66CBBA"/>
    <a:srgbClr val="66C1BF"/>
    <a:srgbClr val="53A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0CDCD1-FD02-4A8C-98AB-3E0BC81CCD71}" v="19" dt="2021-03-09T17:23:13.5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6" autoAdjust="0"/>
    <p:restoredTop sz="94438" autoAdjust="0"/>
  </p:normalViewPr>
  <p:slideViewPr>
    <p:cSldViewPr snapToGrid="0">
      <p:cViewPr varScale="1">
        <p:scale>
          <a:sx n="101" d="100"/>
          <a:sy n="101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98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umap.openstreetmap.fr/fr/map/carte-des-colleges-dans-une-demarche-pdes-nord-et-_715472#9/50.5178/3.1723" TargetMode="External"/><Relationship Id="rId1" Type="http://schemas.openxmlformats.org/officeDocument/2006/relationships/hyperlink" Target="http://umap.openstreetmap.fr/fr/map/pdes-hdf-ensemble-des-points-durs-recenses-lors-de_744223#10/50.5540/2.7095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image" Target="../media/image13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://umap.openstreetmap.fr/fr/map/pdes-hdf-ensemble-des-points-durs-recenses-lors-de_744223#10/50.5540/2.7095" TargetMode="External"/><Relationship Id="rId1" Type="http://schemas.openxmlformats.org/officeDocument/2006/relationships/image" Target="../media/image10.jpg"/><Relationship Id="rId5" Type="http://schemas.openxmlformats.org/officeDocument/2006/relationships/image" Target="../media/image12.jpg"/><Relationship Id="rId4" Type="http://schemas.openxmlformats.org/officeDocument/2006/relationships/hyperlink" Target="http://umap.openstreetmap.fr/fr/map/carte-des-colleges-dans-une-demarche-pdes-nord-et-_715472#9/50.5178/3.1723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image" Target="../media/image13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89AE8E-DFD9-47B5-A169-34D48B968975}" type="doc">
      <dgm:prSet loTypeId="urn:microsoft.com/office/officeart/2005/8/layout/pList2" loCatId="list" qsTypeId="urn:microsoft.com/office/officeart/2005/8/quickstyle/simple2" qsCatId="simple" csTypeId="urn:microsoft.com/office/officeart/2005/8/colors/accent1_2" csCatId="accent1" phldr="1"/>
      <dgm:spPr/>
    </dgm:pt>
    <dgm:pt modelId="{7BB22C23-4FF7-461A-B074-8ABA401E6140}">
      <dgm:prSet phldrT="[Texte]"/>
      <dgm:spPr/>
      <dgm:t>
        <a:bodyPr/>
        <a:lstStyle/>
        <a:p>
          <a:pPr algn="ctr"/>
          <a:r>
            <a:rPr lang="fr-FR" b="1" dirty="0" smtClean="0"/>
            <a:t>Carte des lieux dangereux </a:t>
          </a:r>
        </a:p>
        <a:p>
          <a:pPr algn="l"/>
          <a:r>
            <a:rPr lang="fr-FR" dirty="0" smtClean="0"/>
            <a:t>- Permet aux référents PDES de repérer les lieux les plus dangereux désignés par les élèves, les parents et le personnel</a:t>
          </a:r>
        </a:p>
        <a:p>
          <a:pPr algn="l"/>
          <a:r>
            <a:rPr lang="fr-FR" dirty="0" smtClean="0"/>
            <a:t>- Permet aux différents acteurs de la voirie d’agir sur des lieux en priorité</a:t>
          </a:r>
        </a:p>
        <a:p>
          <a:pPr algn="ctr"/>
          <a:r>
            <a:rPr lang="fr-FR" dirty="0" smtClean="0">
              <a:hlinkClick xmlns:r="http://schemas.openxmlformats.org/officeDocument/2006/relationships" r:id="rId1"/>
            </a:rPr>
            <a:t>Lien</a:t>
          </a:r>
          <a:r>
            <a:rPr lang="fr-FR" dirty="0" smtClean="0"/>
            <a:t> </a:t>
          </a:r>
          <a:endParaRPr lang="fr-FR" dirty="0"/>
        </a:p>
      </dgm:t>
    </dgm:pt>
    <dgm:pt modelId="{A9EC2C1F-F8E7-49B3-A7DD-34214CF32C94}" type="parTrans" cxnId="{F4C64E96-4351-494B-B765-78F38F652B9E}">
      <dgm:prSet/>
      <dgm:spPr/>
      <dgm:t>
        <a:bodyPr/>
        <a:lstStyle/>
        <a:p>
          <a:endParaRPr lang="fr-FR"/>
        </a:p>
      </dgm:t>
    </dgm:pt>
    <dgm:pt modelId="{3AF7CF86-A4C0-4199-88FB-C51B5912ED8E}" type="sibTrans" cxnId="{F4C64E96-4351-494B-B765-78F38F652B9E}">
      <dgm:prSet/>
      <dgm:spPr/>
      <dgm:t>
        <a:bodyPr/>
        <a:lstStyle/>
        <a:p>
          <a:endParaRPr lang="fr-FR"/>
        </a:p>
      </dgm:t>
    </dgm:pt>
    <dgm:pt modelId="{7068147B-2EFC-46BA-905C-046C56475CA2}">
      <dgm:prSet phldrT="[Texte]"/>
      <dgm:spPr/>
      <dgm:t>
        <a:bodyPr/>
        <a:lstStyle/>
        <a:p>
          <a:pPr algn="ctr"/>
          <a:r>
            <a:rPr lang="fr-FR" b="1" dirty="0" smtClean="0"/>
            <a:t>Carte de suivi des PDES en cours </a:t>
          </a:r>
        </a:p>
        <a:p>
          <a:pPr algn="l"/>
          <a:r>
            <a:rPr lang="fr-FR" dirty="0" smtClean="0"/>
            <a:t>- Permet de recenser l’ensemble des démarches PDES en cours </a:t>
          </a:r>
        </a:p>
        <a:p>
          <a:pPr algn="l"/>
          <a:r>
            <a:rPr lang="fr-FR" dirty="0" smtClean="0"/>
            <a:t>- Permet d’avoir une idée de l’avancement du PDES et des actions lancées</a:t>
          </a:r>
        </a:p>
        <a:p>
          <a:pPr algn="ctr"/>
          <a:r>
            <a:rPr lang="fr-FR" dirty="0" smtClean="0">
              <a:hlinkClick xmlns:r="http://schemas.openxmlformats.org/officeDocument/2006/relationships" r:id="rId2"/>
            </a:rPr>
            <a:t>Lien</a:t>
          </a:r>
          <a:r>
            <a:rPr lang="fr-FR" dirty="0" smtClean="0"/>
            <a:t> </a:t>
          </a:r>
        </a:p>
      </dgm:t>
    </dgm:pt>
    <dgm:pt modelId="{8CA963AF-E864-40AD-8C0A-62D3C5EA7418}" type="parTrans" cxnId="{AD4BEA53-785E-4EB1-B334-E80E216CA14F}">
      <dgm:prSet/>
      <dgm:spPr/>
      <dgm:t>
        <a:bodyPr/>
        <a:lstStyle/>
        <a:p>
          <a:endParaRPr lang="fr-FR"/>
        </a:p>
      </dgm:t>
    </dgm:pt>
    <dgm:pt modelId="{6E581DC4-5527-4E77-9D40-1E1A9AABEE43}" type="sibTrans" cxnId="{AD4BEA53-785E-4EB1-B334-E80E216CA14F}">
      <dgm:prSet/>
      <dgm:spPr/>
      <dgm:t>
        <a:bodyPr/>
        <a:lstStyle/>
        <a:p>
          <a:endParaRPr lang="fr-FR"/>
        </a:p>
      </dgm:t>
    </dgm:pt>
    <dgm:pt modelId="{2D920086-F03C-4565-8EE5-D57A616C9676}">
      <dgm:prSet phldrT="[Texte]"/>
      <dgm:spPr/>
      <dgm:t>
        <a:bodyPr/>
        <a:lstStyle/>
        <a:p>
          <a:pPr algn="ctr"/>
          <a:r>
            <a:rPr lang="fr-FR" b="1" dirty="0" smtClean="0"/>
            <a:t>Carte de suivi des participants du challenge</a:t>
          </a:r>
        </a:p>
        <a:p>
          <a:pPr algn="l"/>
          <a:r>
            <a:rPr lang="fr-FR" b="0" dirty="0" smtClean="0"/>
            <a:t>- Permet de recenser les collèges participants au challenge</a:t>
          </a:r>
        </a:p>
        <a:p>
          <a:pPr algn="l"/>
          <a:r>
            <a:rPr lang="fr-FR" b="0" dirty="0" smtClean="0"/>
            <a:t>- Permet de répertorier les actions mises en places </a:t>
          </a:r>
        </a:p>
        <a:p>
          <a:pPr algn="l"/>
          <a:r>
            <a:rPr lang="fr-FR" b="0" dirty="0" smtClean="0"/>
            <a:t>- Permet de voir les gagnants des éditions précédentes </a:t>
          </a:r>
        </a:p>
        <a:p>
          <a:pPr algn="ctr"/>
          <a:r>
            <a:rPr lang="fr-FR" dirty="0" smtClean="0">
              <a:hlinkClick xmlns:r="http://schemas.openxmlformats.org/officeDocument/2006/relationships" r:id="rId2"/>
            </a:rPr>
            <a:t>Lien </a:t>
          </a:r>
          <a:endParaRPr lang="fr-FR" b="0" dirty="0"/>
        </a:p>
      </dgm:t>
    </dgm:pt>
    <dgm:pt modelId="{A3D58F6C-428B-420E-99D5-BF9B1B9C577E}" type="parTrans" cxnId="{E822B541-D2F9-414A-9F60-569D73030854}">
      <dgm:prSet/>
      <dgm:spPr/>
      <dgm:t>
        <a:bodyPr/>
        <a:lstStyle/>
        <a:p>
          <a:endParaRPr lang="fr-FR"/>
        </a:p>
      </dgm:t>
    </dgm:pt>
    <dgm:pt modelId="{A4D9A605-BB29-44AE-B448-3B4C823B2955}" type="sibTrans" cxnId="{E822B541-D2F9-414A-9F60-569D73030854}">
      <dgm:prSet/>
      <dgm:spPr/>
      <dgm:t>
        <a:bodyPr/>
        <a:lstStyle/>
        <a:p>
          <a:endParaRPr lang="fr-FR"/>
        </a:p>
      </dgm:t>
    </dgm:pt>
    <dgm:pt modelId="{B45C9D47-65E1-49BB-B578-746C80E1440F}" type="pres">
      <dgm:prSet presAssocID="{1889AE8E-DFD9-47B5-A169-34D48B968975}" presName="Name0" presStyleCnt="0">
        <dgm:presLayoutVars>
          <dgm:dir/>
          <dgm:resizeHandles val="exact"/>
        </dgm:presLayoutVars>
      </dgm:prSet>
      <dgm:spPr/>
    </dgm:pt>
    <dgm:pt modelId="{7ABC5B51-E2DD-4225-9D54-EBADF42EE613}" type="pres">
      <dgm:prSet presAssocID="{1889AE8E-DFD9-47B5-A169-34D48B968975}" presName="bkgdShp" presStyleLbl="alignAccFollowNode1" presStyleIdx="0" presStyleCnt="1"/>
      <dgm:spPr/>
    </dgm:pt>
    <dgm:pt modelId="{8064A22C-EE92-4F1B-BB3B-1B483309E3BF}" type="pres">
      <dgm:prSet presAssocID="{1889AE8E-DFD9-47B5-A169-34D48B968975}" presName="linComp" presStyleCnt="0"/>
      <dgm:spPr/>
    </dgm:pt>
    <dgm:pt modelId="{DB49F49C-7564-42F9-A363-F1AA4518FD5A}" type="pres">
      <dgm:prSet presAssocID="{7BB22C23-4FF7-461A-B074-8ABA401E6140}" presName="compNode" presStyleCnt="0"/>
      <dgm:spPr/>
    </dgm:pt>
    <dgm:pt modelId="{DB80FDF1-9A74-41B1-9B22-149A991E9E9E}" type="pres">
      <dgm:prSet presAssocID="{7BB22C23-4FF7-461A-B074-8ABA401E614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AA5B8F-13F3-4A06-897A-7E5420B56798}" type="pres">
      <dgm:prSet presAssocID="{7BB22C23-4FF7-461A-B074-8ABA401E6140}" presName="invisiNode" presStyleLbl="node1" presStyleIdx="0" presStyleCnt="3"/>
      <dgm:spPr/>
    </dgm:pt>
    <dgm:pt modelId="{1AEA2E59-B698-42DA-A6A2-248AAE60E66B}" type="pres">
      <dgm:prSet presAssocID="{7BB22C23-4FF7-461A-B074-8ABA401E6140}" presName="imagNode" presStyleLbl="fgImgPlace1" presStyleIdx="0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DB85613E-99ED-4D66-9053-8CB53AE9123C}" type="pres">
      <dgm:prSet presAssocID="{3AF7CF86-A4C0-4199-88FB-C51B5912ED8E}" presName="sibTrans" presStyleLbl="sibTrans2D1" presStyleIdx="0" presStyleCnt="0"/>
      <dgm:spPr/>
      <dgm:t>
        <a:bodyPr/>
        <a:lstStyle/>
        <a:p>
          <a:endParaRPr lang="fr-FR"/>
        </a:p>
      </dgm:t>
    </dgm:pt>
    <dgm:pt modelId="{EDC10234-0780-4107-BA5F-7836B8D25DD6}" type="pres">
      <dgm:prSet presAssocID="{7068147B-2EFC-46BA-905C-046C56475CA2}" presName="compNode" presStyleCnt="0"/>
      <dgm:spPr/>
    </dgm:pt>
    <dgm:pt modelId="{45541B2B-33E9-40DF-996C-0030432F3FEC}" type="pres">
      <dgm:prSet presAssocID="{7068147B-2EFC-46BA-905C-046C56475CA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81341B2-F2E8-471D-8387-CE9F1D7C6647}" type="pres">
      <dgm:prSet presAssocID="{7068147B-2EFC-46BA-905C-046C56475CA2}" presName="invisiNode" presStyleLbl="node1" presStyleIdx="1" presStyleCnt="3"/>
      <dgm:spPr/>
    </dgm:pt>
    <dgm:pt modelId="{EAA7A5E3-43BC-4E54-B1DD-F9E2868DF14F}" type="pres">
      <dgm:prSet presAssocID="{7068147B-2EFC-46BA-905C-046C56475CA2}" presName="imagNode" presStyleLbl="fgImgPlac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69C90D8-A58F-4894-8F44-4F8195927649}" type="pres">
      <dgm:prSet presAssocID="{6E581DC4-5527-4E77-9D40-1E1A9AABEE43}" presName="sibTrans" presStyleLbl="sibTrans2D1" presStyleIdx="0" presStyleCnt="0"/>
      <dgm:spPr/>
      <dgm:t>
        <a:bodyPr/>
        <a:lstStyle/>
        <a:p>
          <a:endParaRPr lang="fr-FR"/>
        </a:p>
      </dgm:t>
    </dgm:pt>
    <dgm:pt modelId="{7AA5AF0B-4995-400D-B626-FD2625649ED9}" type="pres">
      <dgm:prSet presAssocID="{2D920086-F03C-4565-8EE5-D57A616C9676}" presName="compNode" presStyleCnt="0"/>
      <dgm:spPr/>
    </dgm:pt>
    <dgm:pt modelId="{8B79EA91-98A1-4386-86D1-A2B8D4640FD6}" type="pres">
      <dgm:prSet presAssocID="{2D920086-F03C-4565-8EE5-D57A616C9676}" presName="node" presStyleLbl="node1" presStyleIdx="2" presStyleCnt="3" custLinFactNeighborX="-1820" custLinFactNeighborY="-162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E84FA36-BA54-48D9-B379-651DE4FC7ADC}" type="pres">
      <dgm:prSet presAssocID="{2D920086-F03C-4565-8EE5-D57A616C9676}" presName="invisiNode" presStyleLbl="node1" presStyleIdx="2" presStyleCnt="3"/>
      <dgm:spPr/>
    </dgm:pt>
    <dgm:pt modelId="{A43510BB-8443-4B10-A840-54843D080284}" type="pres">
      <dgm:prSet presAssocID="{2D920086-F03C-4565-8EE5-D57A616C9676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</dgm:ptLst>
  <dgm:cxnLst>
    <dgm:cxn modelId="{E822B541-D2F9-414A-9F60-569D73030854}" srcId="{1889AE8E-DFD9-47B5-A169-34D48B968975}" destId="{2D920086-F03C-4565-8EE5-D57A616C9676}" srcOrd="2" destOrd="0" parTransId="{A3D58F6C-428B-420E-99D5-BF9B1B9C577E}" sibTransId="{A4D9A605-BB29-44AE-B448-3B4C823B2955}"/>
    <dgm:cxn modelId="{CA35A4F4-5A4E-45D1-AA39-51EA8CE03D79}" type="presOf" srcId="{3AF7CF86-A4C0-4199-88FB-C51B5912ED8E}" destId="{DB85613E-99ED-4D66-9053-8CB53AE9123C}" srcOrd="0" destOrd="0" presId="urn:microsoft.com/office/officeart/2005/8/layout/pList2"/>
    <dgm:cxn modelId="{B1388943-B8A2-4BA3-8291-DC07F77D550A}" type="presOf" srcId="{2D920086-F03C-4565-8EE5-D57A616C9676}" destId="{8B79EA91-98A1-4386-86D1-A2B8D4640FD6}" srcOrd="0" destOrd="0" presId="urn:microsoft.com/office/officeart/2005/8/layout/pList2"/>
    <dgm:cxn modelId="{A7E90E16-1F5F-465A-917B-CDBD59BF41AE}" type="presOf" srcId="{7068147B-2EFC-46BA-905C-046C56475CA2}" destId="{45541B2B-33E9-40DF-996C-0030432F3FEC}" srcOrd="0" destOrd="0" presId="urn:microsoft.com/office/officeart/2005/8/layout/pList2"/>
    <dgm:cxn modelId="{8132987C-D46C-4D35-A041-F30BC146A8A5}" type="presOf" srcId="{7BB22C23-4FF7-461A-B074-8ABA401E6140}" destId="{DB80FDF1-9A74-41B1-9B22-149A991E9E9E}" srcOrd="0" destOrd="0" presId="urn:microsoft.com/office/officeart/2005/8/layout/pList2"/>
    <dgm:cxn modelId="{C4F156C4-A641-41E5-A08E-8F3D75069221}" type="presOf" srcId="{6E581DC4-5527-4E77-9D40-1E1A9AABEE43}" destId="{C69C90D8-A58F-4894-8F44-4F8195927649}" srcOrd="0" destOrd="0" presId="urn:microsoft.com/office/officeart/2005/8/layout/pList2"/>
    <dgm:cxn modelId="{AD4BEA53-785E-4EB1-B334-E80E216CA14F}" srcId="{1889AE8E-DFD9-47B5-A169-34D48B968975}" destId="{7068147B-2EFC-46BA-905C-046C56475CA2}" srcOrd="1" destOrd="0" parTransId="{8CA963AF-E864-40AD-8C0A-62D3C5EA7418}" sibTransId="{6E581DC4-5527-4E77-9D40-1E1A9AABEE43}"/>
    <dgm:cxn modelId="{59C77C74-4B70-4053-989F-6E998B2F1C37}" type="presOf" srcId="{1889AE8E-DFD9-47B5-A169-34D48B968975}" destId="{B45C9D47-65E1-49BB-B578-746C80E1440F}" srcOrd="0" destOrd="0" presId="urn:microsoft.com/office/officeart/2005/8/layout/pList2"/>
    <dgm:cxn modelId="{F4C64E96-4351-494B-B765-78F38F652B9E}" srcId="{1889AE8E-DFD9-47B5-A169-34D48B968975}" destId="{7BB22C23-4FF7-461A-B074-8ABA401E6140}" srcOrd="0" destOrd="0" parTransId="{A9EC2C1F-F8E7-49B3-A7DD-34214CF32C94}" sibTransId="{3AF7CF86-A4C0-4199-88FB-C51B5912ED8E}"/>
    <dgm:cxn modelId="{D7986105-ED2D-4176-AD09-C5A55117B0F8}" type="presParOf" srcId="{B45C9D47-65E1-49BB-B578-746C80E1440F}" destId="{7ABC5B51-E2DD-4225-9D54-EBADF42EE613}" srcOrd="0" destOrd="0" presId="urn:microsoft.com/office/officeart/2005/8/layout/pList2"/>
    <dgm:cxn modelId="{91B9CC4F-F57D-4EA3-BC49-2928AE8C871A}" type="presParOf" srcId="{B45C9D47-65E1-49BB-B578-746C80E1440F}" destId="{8064A22C-EE92-4F1B-BB3B-1B483309E3BF}" srcOrd="1" destOrd="0" presId="urn:microsoft.com/office/officeart/2005/8/layout/pList2"/>
    <dgm:cxn modelId="{F5EAB40F-35D6-4EC9-82CD-CE33FE14353F}" type="presParOf" srcId="{8064A22C-EE92-4F1B-BB3B-1B483309E3BF}" destId="{DB49F49C-7564-42F9-A363-F1AA4518FD5A}" srcOrd="0" destOrd="0" presId="urn:microsoft.com/office/officeart/2005/8/layout/pList2"/>
    <dgm:cxn modelId="{FEE9445E-B8AC-4D8D-8885-EDF6D62B9521}" type="presParOf" srcId="{DB49F49C-7564-42F9-A363-F1AA4518FD5A}" destId="{DB80FDF1-9A74-41B1-9B22-149A991E9E9E}" srcOrd="0" destOrd="0" presId="urn:microsoft.com/office/officeart/2005/8/layout/pList2"/>
    <dgm:cxn modelId="{9F11CF51-2A12-4E20-8DA9-33CDB6BA1CF7}" type="presParOf" srcId="{DB49F49C-7564-42F9-A363-F1AA4518FD5A}" destId="{B5AA5B8F-13F3-4A06-897A-7E5420B56798}" srcOrd="1" destOrd="0" presId="urn:microsoft.com/office/officeart/2005/8/layout/pList2"/>
    <dgm:cxn modelId="{F5157821-2A1E-4540-8F94-4DD14186BFD7}" type="presParOf" srcId="{DB49F49C-7564-42F9-A363-F1AA4518FD5A}" destId="{1AEA2E59-B698-42DA-A6A2-248AAE60E66B}" srcOrd="2" destOrd="0" presId="urn:microsoft.com/office/officeart/2005/8/layout/pList2"/>
    <dgm:cxn modelId="{A1D603A2-1881-4489-A5D3-02F2DBA1E950}" type="presParOf" srcId="{8064A22C-EE92-4F1B-BB3B-1B483309E3BF}" destId="{DB85613E-99ED-4D66-9053-8CB53AE9123C}" srcOrd="1" destOrd="0" presId="urn:microsoft.com/office/officeart/2005/8/layout/pList2"/>
    <dgm:cxn modelId="{EBA9A668-AE5D-451C-A17A-BB2A75345BA4}" type="presParOf" srcId="{8064A22C-EE92-4F1B-BB3B-1B483309E3BF}" destId="{EDC10234-0780-4107-BA5F-7836B8D25DD6}" srcOrd="2" destOrd="0" presId="urn:microsoft.com/office/officeart/2005/8/layout/pList2"/>
    <dgm:cxn modelId="{2CF73CA9-AF9F-4841-957F-22570402AFA4}" type="presParOf" srcId="{EDC10234-0780-4107-BA5F-7836B8D25DD6}" destId="{45541B2B-33E9-40DF-996C-0030432F3FEC}" srcOrd="0" destOrd="0" presId="urn:microsoft.com/office/officeart/2005/8/layout/pList2"/>
    <dgm:cxn modelId="{3B94DF76-7668-4E05-A8D0-B5531D93AB73}" type="presParOf" srcId="{EDC10234-0780-4107-BA5F-7836B8D25DD6}" destId="{481341B2-F2E8-471D-8387-CE9F1D7C6647}" srcOrd="1" destOrd="0" presId="urn:microsoft.com/office/officeart/2005/8/layout/pList2"/>
    <dgm:cxn modelId="{D555318A-B272-4183-B410-CE01143075B6}" type="presParOf" srcId="{EDC10234-0780-4107-BA5F-7836B8D25DD6}" destId="{EAA7A5E3-43BC-4E54-B1DD-F9E2868DF14F}" srcOrd="2" destOrd="0" presId="urn:microsoft.com/office/officeart/2005/8/layout/pList2"/>
    <dgm:cxn modelId="{C0E3320F-B9AB-413A-9F6F-0C484D2A42E1}" type="presParOf" srcId="{8064A22C-EE92-4F1B-BB3B-1B483309E3BF}" destId="{C69C90D8-A58F-4894-8F44-4F8195927649}" srcOrd="3" destOrd="0" presId="urn:microsoft.com/office/officeart/2005/8/layout/pList2"/>
    <dgm:cxn modelId="{5DB33CA6-A7B5-442E-8A21-FB14FBDB554B}" type="presParOf" srcId="{8064A22C-EE92-4F1B-BB3B-1B483309E3BF}" destId="{7AA5AF0B-4995-400D-B626-FD2625649ED9}" srcOrd="4" destOrd="0" presId="urn:microsoft.com/office/officeart/2005/8/layout/pList2"/>
    <dgm:cxn modelId="{AB50966F-3F10-470E-BECC-B64937A5EBA3}" type="presParOf" srcId="{7AA5AF0B-4995-400D-B626-FD2625649ED9}" destId="{8B79EA91-98A1-4386-86D1-A2B8D4640FD6}" srcOrd="0" destOrd="0" presId="urn:microsoft.com/office/officeart/2005/8/layout/pList2"/>
    <dgm:cxn modelId="{8E0A125E-DDAF-4BBE-8595-A6D6D5E77A07}" type="presParOf" srcId="{7AA5AF0B-4995-400D-B626-FD2625649ED9}" destId="{BE84FA36-BA54-48D9-B379-651DE4FC7ADC}" srcOrd="1" destOrd="0" presId="urn:microsoft.com/office/officeart/2005/8/layout/pList2"/>
    <dgm:cxn modelId="{BA0DFB20-AC7F-43F2-8324-6420F603B2D2}" type="presParOf" srcId="{7AA5AF0B-4995-400D-B626-FD2625649ED9}" destId="{A43510BB-8443-4B10-A840-54843D08028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157D4C-09DE-4E8E-A91F-50C685F29AEF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0C3830-ED14-4006-AE66-2FC80F9B8919}">
      <dgm:prSet phldrT="[Texte]"/>
      <dgm:spPr/>
      <dgm:t>
        <a:bodyPr/>
        <a:lstStyle/>
        <a:p>
          <a:r>
            <a:rPr lang="fr-FR" sz="1500" dirty="0" smtClean="0"/>
            <a:t>Comité de pilotage </a:t>
          </a:r>
          <a:endParaRPr lang="fr-FR" sz="1500" dirty="0"/>
        </a:p>
      </dgm:t>
    </dgm:pt>
    <dgm:pt modelId="{0B9458F8-A253-4098-89A6-4D631B96B528}" type="parTrans" cxnId="{6A94BDA6-C725-40D9-BC68-4C8E2CAB1354}">
      <dgm:prSet/>
      <dgm:spPr/>
      <dgm:t>
        <a:bodyPr/>
        <a:lstStyle/>
        <a:p>
          <a:endParaRPr lang="fr-FR"/>
        </a:p>
      </dgm:t>
    </dgm:pt>
    <dgm:pt modelId="{91FCC586-A7E1-4AC6-828C-1132FDB0F799}" type="sibTrans" cxnId="{6A94BDA6-C725-40D9-BC68-4C8E2CAB1354}">
      <dgm:prSet/>
      <dgm:spPr/>
      <dgm:t>
        <a:bodyPr/>
        <a:lstStyle/>
        <a:p>
          <a:endParaRPr lang="fr-FR"/>
        </a:p>
      </dgm:t>
    </dgm:pt>
    <dgm:pt modelId="{986974AE-2229-4996-B331-C0C8F7D012A3}">
      <dgm:prSet phldrT="[Texte]" custT="1"/>
      <dgm:spPr/>
      <dgm:t>
        <a:bodyPr/>
        <a:lstStyle/>
        <a:p>
          <a:r>
            <a:rPr lang="fr-FR" sz="1200" dirty="0" smtClean="0"/>
            <a:t>Réunion des partenaires du PDES</a:t>
          </a:r>
          <a:endParaRPr lang="fr-FR" sz="1200" dirty="0"/>
        </a:p>
      </dgm:t>
    </dgm:pt>
    <dgm:pt modelId="{104A0D9D-91A6-41D3-914B-0EB993FECDE8}" type="parTrans" cxnId="{E61F0481-AA9A-478D-861A-8E78BFED6583}">
      <dgm:prSet/>
      <dgm:spPr/>
      <dgm:t>
        <a:bodyPr/>
        <a:lstStyle/>
        <a:p>
          <a:endParaRPr lang="fr-FR"/>
        </a:p>
      </dgm:t>
    </dgm:pt>
    <dgm:pt modelId="{5AA1CE71-5A91-4275-8B51-F7D11603BA8C}" type="sibTrans" cxnId="{E61F0481-AA9A-478D-861A-8E78BFED6583}">
      <dgm:prSet/>
      <dgm:spPr/>
      <dgm:t>
        <a:bodyPr/>
        <a:lstStyle/>
        <a:p>
          <a:endParaRPr lang="fr-FR"/>
        </a:p>
      </dgm:t>
    </dgm:pt>
    <dgm:pt modelId="{3E417B96-E1E0-4372-BEDE-74C5A0879A6D}">
      <dgm:prSet phldrT="[Texte]" custT="1"/>
      <dgm:spPr/>
      <dgm:t>
        <a:bodyPr/>
        <a:lstStyle/>
        <a:p>
          <a:r>
            <a:rPr lang="fr-FR" sz="1200" dirty="0" smtClean="0"/>
            <a:t>Autonomie du référent PDES </a:t>
          </a:r>
          <a:endParaRPr lang="fr-FR" sz="1200" dirty="0"/>
        </a:p>
      </dgm:t>
    </dgm:pt>
    <dgm:pt modelId="{046125DE-060E-4A1A-8D76-C90612FA396E}" type="parTrans" cxnId="{E2FA3E43-D447-4812-993B-D9475485386E}">
      <dgm:prSet/>
      <dgm:spPr/>
      <dgm:t>
        <a:bodyPr/>
        <a:lstStyle/>
        <a:p>
          <a:endParaRPr lang="fr-FR"/>
        </a:p>
      </dgm:t>
    </dgm:pt>
    <dgm:pt modelId="{F824BAAA-B5F9-4328-89E6-414F4A294772}" type="sibTrans" cxnId="{E2FA3E43-D447-4812-993B-D9475485386E}">
      <dgm:prSet/>
      <dgm:spPr/>
      <dgm:t>
        <a:bodyPr/>
        <a:lstStyle/>
        <a:p>
          <a:endParaRPr lang="fr-FR"/>
        </a:p>
      </dgm:t>
    </dgm:pt>
    <dgm:pt modelId="{51BD5E68-F837-488F-8400-C7A37BF80D0F}">
      <dgm:prSet custT="1"/>
      <dgm:spPr/>
      <dgm:t>
        <a:bodyPr/>
        <a:lstStyle/>
        <a:p>
          <a:r>
            <a:rPr lang="fr-FR" sz="1500" dirty="0" smtClean="0"/>
            <a:t>Mise en place du plan d’action</a:t>
          </a:r>
          <a:endParaRPr lang="fr-FR" sz="1500" dirty="0"/>
        </a:p>
      </dgm:t>
    </dgm:pt>
    <dgm:pt modelId="{B4391D00-F58D-43E6-A8D7-38ACCC338EEE}" type="parTrans" cxnId="{246D236B-1878-4019-BD0F-9BEA7A63EEEB}">
      <dgm:prSet/>
      <dgm:spPr/>
      <dgm:t>
        <a:bodyPr/>
        <a:lstStyle/>
        <a:p>
          <a:endParaRPr lang="fr-FR"/>
        </a:p>
      </dgm:t>
    </dgm:pt>
    <dgm:pt modelId="{4C74F766-429E-40D0-A23A-507137134D3F}" type="sibTrans" cxnId="{246D236B-1878-4019-BD0F-9BEA7A63EEEB}">
      <dgm:prSet/>
      <dgm:spPr/>
      <dgm:t>
        <a:bodyPr/>
        <a:lstStyle/>
        <a:p>
          <a:endParaRPr lang="fr-FR"/>
        </a:p>
      </dgm:t>
    </dgm:pt>
    <dgm:pt modelId="{BACE1C1D-4E1F-4883-93A3-842981E7831B}">
      <dgm:prSet phldrT="[Texte]"/>
      <dgm:spPr/>
      <dgm:t>
        <a:bodyPr/>
        <a:lstStyle/>
        <a:p>
          <a:r>
            <a:rPr lang="fr-FR" sz="1400" dirty="0" smtClean="0"/>
            <a:t>Difficulté de réalisation des actions en dehors du collège </a:t>
          </a:r>
          <a:endParaRPr lang="fr-FR" sz="1400" dirty="0"/>
        </a:p>
      </dgm:t>
    </dgm:pt>
    <dgm:pt modelId="{4224106D-7115-4B1D-8908-3BC48AF628D5}" type="parTrans" cxnId="{67FE329E-E642-4E0F-8C84-D28056EAF0A0}">
      <dgm:prSet/>
      <dgm:spPr/>
      <dgm:t>
        <a:bodyPr/>
        <a:lstStyle/>
        <a:p>
          <a:endParaRPr lang="fr-FR"/>
        </a:p>
      </dgm:t>
    </dgm:pt>
    <dgm:pt modelId="{1F5ECD61-812B-42EA-8B69-81849465ED5D}" type="sibTrans" cxnId="{67FE329E-E642-4E0F-8C84-D28056EAF0A0}">
      <dgm:prSet/>
      <dgm:spPr/>
      <dgm:t>
        <a:bodyPr/>
        <a:lstStyle/>
        <a:p>
          <a:endParaRPr lang="fr-FR"/>
        </a:p>
      </dgm:t>
    </dgm:pt>
    <dgm:pt modelId="{AC1AE561-BA38-4682-A001-D33F73C75CD8}">
      <dgm:prSet phldrT="[Texte]"/>
      <dgm:spPr/>
      <dgm:t>
        <a:bodyPr/>
        <a:lstStyle/>
        <a:p>
          <a:r>
            <a:rPr lang="fr-FR" sz="1400" dirty="0" smtClean="0"/>
            <a:t>Peu de problèmes liés aux financements </a:t>
          </a:r>
          <a:endParaRPr lang="fr-FR" sz="1400" dirty="0"/>
        </a:p>
      </dgm:t>
    </dgm:pt>
    <dgm:pt modelId="{51FAAE71-2F76-48C1-85EB-356CC7D99B63}" type="parTrans" cxnId="{7FA970CF-BA7C-4096-A5C3-7FC1E76A297A}">
      <dgm:prSet/>
      <dgm:spPr/>
      <dgm:t>
        <a:bodyPr/>
        <a:lstStyle/>
        <a:p>
          <a:endParaRPr lang="fr-FR"/>
        </a:p>
      </dgm:t>
    </dgm:pt>
    <dgm:pt modelId="{871675B2-8939-413C-BEBB-A607780E2EE7}" type="sibTrans" cxnId="{7FA970CF-BA7C-4096-A5C3-7FC1E76A297A}">
      <dgm:prSet/>
      <dgm:spPr/>
      <dgm:t>
        <a:bodyPr/>
        <a:lstStyle/>
        <a:p>
          <a:endParaRPr lang="fr-FR"/>
        </a:p>
      </dgm:t>
    </dgm:pt>
    <dgm:pt modelId="{CD870083-C71F-4F37-9883-6D4938AF07F4}">
      <dgm:prSet phldrT="[Texte]"/>
      <dgm:spPr/>
      <dgm:t>
        <a:bodyPr/>
        <a:lstStyle/>
        <a:p>
          <a:r>
            <a:rPr lang="fr-FR" dirty="0" smtClean="0"/>
            <a:t>Evaluation</a:t>
          </a:r>
          <a:endParaRPr lang="fr-FR" dirty="0"/>
        </a:p>
      </dgm:t>
    </dgm:pt>
    <dgm:pt modelId="{1BF481DA-9AB0-4472-BC08-74A846C433FC}" type="parTrans" cxnId="{0A59DF3B-6414-4E5C-95A6-6AECDEA567A4}">
      <dgm:prSet/>
      <dgm:spPr/>
      <dgm:t>
        <a:bodyPr/>
        <a:lstStyle/>
        <a:p>
          <a:endParaRPr lang="fr-FR"/>
        </a:p>
      </dgm:t>
    </dgm:pt>
    <dgm:pt modelId="{03DC214D-32FB-4D94-83BC-5C81A54ACAE9}" type="sibTrans" cxnId="{0A59DF3B-6414-4E5C-95A6-6AECDEA567A4}">
      <dgm:prSet/>
      <dgm:spPr/>
      <dgm:t>
        <a:bodyPr/>
        <a:lstStyle/>
        <a:p>
          <a:endParaRPr lang="fr-FR"/>
        </a:p>
      </dgm:t>
    </dgm:pt>
    <dgm:pt modelId="{FC3CC500-2E38-41C6-8EC8-6B703218A77C}">
      <dgm:prSet phldrT="[Texte]"/>
      <dgm:spPr/>
      <dgm:t>
        <a:bodyPr/>
        <a:lstStyle/>
        <a:p>
          <a:r>
            <a:rPr lang="fr-FR" dirty="0" smtClean="0"/>
            <a:t>Rapport PDES </a:t>
          </a:r>
          <a:endParaRPr lang="fr-FR" dirty="0"/>
        </a:p>
      </dgm:t>
    </dgm:pt>
    <dgm:pt modelId="{5E1E2062-95DB-4336-BB1A-3C70C159797D}" type="parTrans" cxnId="{00CE1585-B156-4F3B-835D-3108B41187EE}">
      <dgm:prSet/>
      <dgm:spPr/>
      <dgm:t>
        <a:bodyPr/>
        <a:lstStyle/>
        <a:p>
          <a:endParaRPr lang="fr-FR"/>
        </a:p>
      </dgm:t>
    </dgm:pt>
    <dgm:pt modelId="{F1513862-5B0A-49B1-9DFF-62EE88AB2DAB}" type="sibTrans" cxnId="{00CE1585-B156-4F3B-835D-3108B41187EE}">
      <dgm:prSet/>
      <dgm:spPr/>
      <dgm:t>
        <a:bodyPr/>
        <a:lstStyle/>
        <a:p>
          <a:endParaRPr lang="fr-FR"/>
        </a:p>
      </dgm:t>
    </dgm:pt>
    <dgm:pt modelId="{BD8C4AA0-F4D4-4A29-A420-D4A4310F81A5}">
      <dgm:prSet phldrT="[Texte]"/>
      <dgm:spPr/>
      <dgm:t>
        <a:bodyPr/>
        <a:lstStyle/>
        <a:p>
          <a:r>
            <a:rPr lang="fr-FR" dirty="0" smtClean="0"/>
            <a:t>Questionnaires d’étapes</a:t>
          </a:r>
          <a:endParaRPr lang="fr-FR" dirty="0"/>
        </a:p>
      </dgm:t>
    </dgm:pt>
    <dgm:pt modelId="{DC994B0A-7E5B-4DA0-BD2F-49FB5DEA6675}" type="parTrans" cxnId="{A0FB759D-2737-45CB-A9AB-4FFF0423BB61}">
      <dgm:prSet/>
      <dgm:spPr/>
      <dgm:t>
        <a:bodyPr/>
        <a:lstStyle/>
        <a:p>
          <a:endParaRPr lang="fr-FR"/>
        </a:p>
      </dgm:t>
    </dgm:pt>
    <dgm:pt modelId="{926B8AEC-7141-4475-8AE4-BE6EEA9F54A9}" type="sibTrans" cxnId="{A0FB759D-2737-45CB-A9AB-4FFF0423BB61}">
      <dgm:prSet/>
      <dgm:spPr/>
      <dgm:t>
        <a:bodyPr/>
        <a:lstStyle/>
        <a:p>
          <a:endParaRPr lang="fr-FR"/>
        </a:p>
      </dgm:t>
    </dgm:pt>
    <dgm:pt modelId="{0B1B9BB4-EA15-4251-8558-F5EE949740EA}">
      <dgm:prSet custT="1"/>
      <dgm:spPr/>
      <dgm:t>
        <a:bodyPr/>
        <a:lstStyle/>
        <a:p>
          <a:r>
            <a:rPr lang="fr-FR" sz="1500" dirty="0" smtClean="0"/>
            <a:t>Elaboration du plan d’action</a:t>
          </a:r>
          <a:endParaRPr lang="fr-FR" sz="1500" dirty="0"/>
        </a:p>
      </dgm:t>
    </dgm:pt>
    <dgm:pt modelId="{D32A25F5-E8EE-4119-89A1-C768AC0E74DD}" type="parTrans" cxnId="{DE88E375-F232-4C47-B77A-B040BF872AB6}">
      <dgm:prSet/>
      <dgm:spPr/>
      <dgm:t>
        <a:bodyPr/>
        <a:lstStyle/>
        <a:p>
          <a:endParaRPr lang="fr-FR"/>
        </a:p>
      </dgm:t>
    </dgm:pt>
    <dgm:pt modelId="{BBC63708-8B49-41A8-AAE6-5E6892F97833}" type="sibTrans" cxnId="{DE88E375-F232-4C47-B77A-B040BF872AB6}">
      <dgm:prSet/>
      <dgm:spPr/>
      <dgm:t>
        <a:bodyPr/>
        <a:lstStyle/>
        <a:p>
          <a:endParaRPr lang="fr-FR"/>
        </a:p>
      </dgm:t>
    </dgm:pt>
    <dgm:pt modelId="{05C9C7C0-82A4-44F1-AAAA-AF2092048671}">
      <dgm:prSet custT="1"/>
      <dgm:spPr/>
      <dgm:t>
        <a:bodyPr/>
        <a:lstStyle/>
        <a:p>
          <a:r>
            <a:rPr lang="fr-FR" sz="1200" dirty="0" smtClean="0"/>
            <a:t>Importance des outils méthodologiques (enquête en particulier)</a:t>
          </a:r>
          <a:endParaRPr lang="fr-FR" sz="1200" dirty="0"/>
        </a:p>
      </dgm:t>
    </dgm:pt>
    <dgm:pt modelId="{0893238C-A038-4771-8746-D8FA58E16F1D}" type="parTrans" cxnId="{B89D0CD2-411F-489F-86C5-2EEA6506D58B}">
      <dgm:prSet/>
      <dgm:spPr/>
      <dgm:t>
        <a:bodyPr/>
        <a:lstStyle/>
        <a:p>
          <a:endParaRPr lang="fr-FR"/>
        </a:p>
      </dgm:t>
    </dgm:pt>
    <dgm:pt modelId="{CE3E329D-FBCC-45A5-B93C-D71C09E2C0F9}" type="sibTrans" cxnId="{B89D0CD2-411F-489F-86C5-2EEA6506D58B}">
      <dgm:prSet/>
      <dgm:spPr/>
      <dgm:t>
        <a:bodyPr/>
        <a:lstStyle/>
        <a:p>
          <a:endParaRPr lang="fr-FR"/>
        </a:p>
      </dgm:t>
    </dgm:pt>
    <dgm:pt modelId="{7F72C125-B290-4962-B22C-F5795082CBBC}">
      <dgm:prSet custT="1"/>
      <dgm:spPr/>
      <dgm:t>
        <a:bodyPr/>
        <a:lstStyle/>
        <a:p>
          <a:r>
            <a:rPr lang="fr-FR" sz="1200" dirty="0" smtClean="0"/>
            <a:t>Sert à impliquer les élèves avec des méthodes pédagogiques</a:t>
          </a:r>
          <a:endParaRPr lang="fr-FR" sz="1200" dirty="0"/>
        </a:p>
      </dgm:t>
    </dgm:pt>
    <dgm:pt modelId="{85851055-5AD9-4B34-8290-7BE5C78002AB}" type="parTrans" cxnId="{FFC28F11-863F-49BA-A3F1-EBC387D0324C}">
      <dgm:prSet/>
      <dgm:spPr/>
      <dgm:t>
        <a:bodyPr/>
        <a:lstStyle/>
        <a:p>
          <a:endParaRPr lang="fr-FR"/>
        </a:p>
      </dgm:t>
    </dgm:pt>
    <dgm:pt modelId="{16B8373A-846A-4187-9E37-92C0A216D2CB}" type="sibTrans" cxnId="{FFC28F11-863F-49BA-A3F1-EBC387D0324C}">
      <dgm:prSet/>
      <dgm:spPr/>
      <dgm:t>
        <a:bodyPr/>
        <a:lstStyle/>
        <a:p>
          <a:endParaRPr lang="fr-FR"/>
        </a:p>
      </dgm:t>
    </dgm:pt>
    <dgm:pt modelId="{A2E6A635-ECC5-45B9-ACEB-5B47FA486363}">
      <dgm:prSet/>
      <dgm:spPr/>
      <dgm:t>
        <a:bodyPr/>
        <a:lstStyle/>
        <a:p>
          <a:r>
            <a:rPr lang="fr-FR" sz="1300" dirty="0" smtClean="0"/>
            <a:t>Session de groupe pour remplir les fiches action en comité de pilotage </a:t>
          </a:r>
          <a:endParaRPr lang="fr-FR" sz="1300" dirty="0"/>
        </a:p>
      </dgm:t>
    </dgm:pt>
    <dgm:pt modelId="{38FC64A6-7E90-4C90-932F-17A0AF9F4793}" type="parTrans" cxnId="{95F984D1-F5CD-4E81-9706-49A0C2F3DA64}">
      <dgm:prSet/>
      <dgm:spPr/>
      <dgm:t>
        <a:bodyPr/>
        <a:lstStyle/>
        <a:p>
          <a:endParaRPr lang="fr-FR"/>
        </a:p>
      </dgm:t>
    </dgm:pt>
    <dgm:pt modelId="{AA816C50-23DC-48E3-8D45-2AB63AE51C3B}" type="sibTrans" cxnId="{95F984D1-F5CD-4E81-9706-49A0C2F3DA64}">
      <dgm:prSet/>
      <dgm:spPr/>
      <dgm:t>
        <a:bodyPr/>
        <a:lstStyle/>
        <a:p>
          <a:endParaRPr lang="fr-FR"/>
        </a:p>
      </dgm:t>
    </dgm:pt>
    <dgm:pt modelId="{BE992DD1-8E8C-464C-ADDB-4E77158A5E4B}">
      <dgm:prSet/>
      <dgm:spPr/>
      <dgm:t>
        <a:bodyPr/>
        <a:lstStyle/>
        <a:p>
          <a:r>
            <a:rPr lang="fr-FR" sz="1300" dirty="0" smtClean="0"/>
            <a:t>Tenir compte des résultats du diagnostic </a:t>
          </a:r>
          <a:endParaRPr lang="fr-FR" sz="1300" dirty="0"/>
        </a:p>
      </dgm:t>
    </dgm:pt>
    <dgm:pt modelId="{1EF34C4A-C892-4CE8-9C77-31880D9D9CD7}" type="parTrans" cxnId="{44341283-7509-4AD2-AB57-AFC304E4EA42}">
      <dgm:prSet/>
      <dgm:spPr/>
      <dgm:t>
        <a:bodyPr/>
        <a:lstStyle/>
        <a:p>
          <a:endParaRPr lang="fr-FR"/>
        </a:p>
      </dgm:t>
    </dgm:pt>
    <dgm:pt modelId="{57E2EA2C-220C-4877-A631-EDF2E8B993FB}" type="sibTrans" cxnId="{44341283-7509-4AD2-AB57-AFC304E4EA42}">
      <dgm:prSet/>
      <dgm:spPr/>
      <dgm:t>
        <a:bodyPr/>
        <a:lstStyle/>
        <a:p>
          <a:endParaRPr lang="fr-FR"/>
        </a:p>
      </dgm:t>
    </dgm:pt>
    <dgm:pt modelId="{3A739F10-3EFD-4F8E-A695-C572150777C7}">
      <dgm:prSet phldrT="[Texte]" custT="1"/>
      <dgm:spPr/>
      <dgm:t>
        <a:bodyPr/>
        <a:lstStyle/>
        <a:p>
          <a:r>
            <a:rPr lang="fr-FR" sz="1200" dirty="0" smtClean="0"/>
            <a:t>Présence recommandée du chargé de mission</a:t>
          </a:r>
          <a:endParaRPr lang="fr-FR" sz="1200" dirty="0"/>
        </a:p>
      </dgm:t>
    </dgm:pt>
    <dgm:pt modelId="{0539FF6F-A483-4DF1-AD64-431D9B91C970}" type="parTrans" cxnId="{E21175DA-A1D4-4AB2-AB7C-94468B87D35D}">
      <dgm:prSet/>
      <dgm:spPr/>
      <dgm:t>
        <a:bodyPr/>
        <a:lstStyle/>
        <a:p>
          <a:endParaRPr lang="fr-FR"/>
        </a:p>
      </dgm:t>
    </dgm:pt>
    <dgm:pt modelId="{643E0B6D-349E-4700-9575-6FFAFE0FAA44}" type="sibTrans" cxnId="{E21175DA-A1D4-4AB2-AB7C-94468B87D35D}">
      <dgm:prSet/>
      <dgm:spPr/>
      <dgm:t>
        <a:bodyPr/>
        <a:lstStyle/>
        <a:p>
          <a:endParaRPr lang="fr-FR"/>
        </a:p>
      </dgm:t>
    </dgm:pt>
    <dgm:pt modelId="{E46BA797-9ADD-4266-8405-4EA23376ED9E}">
      <dgm:prSet custT="1"/>
      <dgm:spPr/>
      <dgm:t>
        <a:bodyPr/>
        <a:lstStyle/>
        <a:p>
          <a:r>
            <a:rPr lang="fr-FR" sz="1500" dirty="0" smtClean="0"/>
            <a:t>Diagnostic</a:t>
          </a:r>
          <a:endParaRPr lang="fr-FR" sz="1500" dirty="0"/>
        </a:p>
      </dgm:t>
    </dgm:pt>
    <dgm:pt modelId="{CFAB2668-74F3-4733-9E96-A39E3A8297E0}" type="sibTrans" cxnId="{A17E5EDE-9517-4B72-855A-ACBCB8E1879D}">
      <dgm:prSet/>
      <dgm:spPr/>
      <dgm:t>
        <a:bodyPr/>
        <a:lstStyle/>
        <a:p>
          <a:endParaRPr lang="fr-FR"/>
        </a:p>
      </dgm:t>
    </dgm:pt>
    <dgm:pt modelId="{1BB1CFD8-91CA-4A64-9B03-1F2E296183E9}" type="parTrans" cxnId="{A17E5EDE-9517-4B72-855A-ACBCB8E1879D}">
      <dgm:prSet/>
      <dgm:spPr/>
      <dgm:t>
        <a:bodyPr/>
        <a:lstStyle/>
        <a:p>
          <a:endParaRPr lang="fr-FR"/>
        </a:p>
      </dgm:t>
    </dgm:pt>
    <dgm:pt modelId="{0B7D149A-7378-49CF-B482-2D4FDC7577E2}">
      <dgm:prSet phldrT="[Texte]" custT="1"/>
      <dgm:spPr/>
      <dgm:t>
        <a:bodyPr/>
        <a:lstStyle/>
        <a:p>
          <a:r>
            <a:rPr lang="fr-FR" sz="1200" dirty="0" smtClean="0"/>
            <a:t>Présence indispensable de la commune</a:t>
          </a:r>
          <a:endParaRPr lang="fr-FR" sz="1200" dirty="0"/>
        </a:p>
      </dgm:t>
    </dgm:pt>
    <dgm:pt modelId="{15AF2EDA-54B4-43D5-BA46-0D09D571731B}" type="parTrans" cxnId="{6BF7878D-83FB-4C81-B9B4-57F1F6E7AB8F}">
      <dgm:prSet/>
      <dgm:spPr/>
      <dgm:t>
        <a:bodyPr/>
        <a:lstStyle/>
        <a:p>
          <a:endParaRPr lang="fr-FR"/>
        </a:p>
      </dgm:t>
    </dgm:pt>
    <dgm:pt modelId="{21640801-D324-4E0B-AA7C-9C156C5C5923}" type="sibTrans" cxnId="{6BF7878D-83FB-4C81-B9B4-57F1F6E7AB8F}">
      <dgm:prSet/>
      <dgm:spPr/>
      <dgm:t>
        <a:bodyPr/>
        <a:lstStyle/>
        <a:p>
          <a:endParaRPr lang="fr-FR"/>
        </a:p>
      </dgm:t>
    </dgm:pt>
    <dgm:pt modelId="{BB875DB7-1B44-4E2A-9476-88A949E6FF0F}">
      <dgm:prSet custT="1"/>
      <dgm:spPr/>
      <dgm:t>
        <a:bodyPr/>
        <a:lstStyle/>
        <a:p>
          <a:r>
            <a:rPr lang="fr-FR" sz="1200" dirty="0" smtClean="0"/>
            <a:t>Importance du témoignage des élèves en comité de pilotage</a:t>
          </a:r>
          <a:endParaRPr lang="fr-FR" sz="1200" dirty="0"/>
        </a:p>
      </dgm:t>
    </dgm:pt>
    <dgm:pt modelId="{80204E78-F091-4903-84D1-856FD91EC81E}" type="parTrans" cxnId="{CD149772-45BE-4D24-BDE7-46E5088E591B}">
      <dgm:prSet/>
      <dgm:spPr/>
      <dgm:t>
        <a:bodyPr/>
        <a:lstStyle/>
        <a:p>
          <a:endParaRPr lang="fr-FR"/>
        </a:p>
      </dgm:t>
    </dgm:pt>
    <dgm:pt modelId="{2233BD55-603B-4174-8891-39825CAD1526}" type="sibTrans" cxnId="{CD149772-45BE-4D24-BDE7-46E5088E591B}">
      <dgm:prSet/>
      <dgm:spPr/>
      <dgm:t>
        <a:bodyPr/>
        <a:lstStyle/>
        <a:p>
          <a:endParaRPr lang="fr-FR"/>
        </a:p>
      </dgm:t>
    </dgm:pt>
    <dgm:pt modelId="{2B7C5AA9-9507-4900-BEAD-088FF3CFDF08}">
      <dgm:prSet/>
      <dgm:spPr/>
      <dgm:t>
        <a:bodyPr/>
        <a:lstStyle/>
        <a:p>
          <a:r>
            <a:rPr lang="fr-FR" sz="1300" dirty="0" smtClean="0"/>
            <a:t>Présence des acteurs financeurs en question </a:t>
          </a:r>
          <a:endParaRPr lang="fr-FR" sz="1300" dirty="0"/>
        </a:p>
      </dgm:t>
    </dgm:pt>
    <dgm:pt modelId="{86FB7C96-C5EE-4CEB-8CD7-2A98BBC9AF54}" type="parTrans" cxnId="{50121630-ABA5-472B-861E-AB5F941545B6}">
      <dgm:prSet/>
      <dgm:spPr/>
      <dgm:t>
        <a:bodyPr/>
        <a:lstStyle/>
        <a:p>
          <a:endParaRPr lang="fr-FR"/>
        </a:p>
      </dgm:t>
    </dgm:pt>
    <dgm:pt modelId="{9F7D24A7-383E-43CF-9EAA-9BC1768C660B}" type="sibTrans" cxnId="{50121630-ABA5-472B-861E-AB5F941545B6}">
      <dgm:prSet/>
      <dgm:spPr/>
      <dgm:t>
        <a:bodyPr/>
        <a:lstStyle/>
        <a:p>
          <a:endParaRPr lang="fr-FR"/>
        </a:p>
      </dgm:t>
    </dgm:pt>
    <dgm:pt modelId="{6B780E59-15F8-4985-AD9D-D6FFD48E7EF5}">
      <dgm:prSet phldrT="[Texte]"/>
      <dgm:spPr/>
      <dgm:t>
        <a:bodyPr/>
        <a:lstStyle/>
        <a:p>
          <a:r>
            <a:rPr lang="fr-FR" sz="1400" dirty="0" smtClean="0"/>
            <a:t>Se limiter à 2 ou 3 fiche action </a:t>
          </a:r>
          <a:endParaRPr lang="fr-FR" sz="1400" dirty="0"/>
        </a:p>
      </dgm:t>
    </dgm:pt>
    <dgm:pt modelId="{A0731DA1-9AEF-48E1-8708-9588642B2535}" type="parTrans" cxnId="{45D989DC-83D5-4C59-BE3F-1C1F6CF70D23}">
      <dgm:prSet/>
      <dgm:spPr/>
      <dgm:t>
        <a:bodyPr/>
        <a:lstStyle/>
        <a:p>
          <a:endParaRPr lang="fr-FR"/>
        </a:p>
      </dgm:t>
    </dgm:pt>
    <dgm:pt modelId="{BBA3CF2A-8997-42C4-AC6A-759F4372B925}" type="sibTrans" cxnId="{45D989DC-83D5-4C59-BE3F-1C1F6CF70D23}">
      <dgm:prSet/>
      <dgm:spPr/>
      <dgm:t>
        <a:bodyPr/>
        <a:lstStyle/>
        <a:p>
          <a:endParaRPr lang="fr-FR"/>
        </a:p>
      </dgm:t>
    </dgm:pt>
    <dgm:pt modelId="{A901AFA8-1990-40E0-B6B8-673169530976}" type="pres">
      <dgm:prSet presAssocID="{E8157D4C-09DE-4E8E-A91F-50C685F29AE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09EC7A7-BD70-4AEB-B40A-30DB89DA0258}" type="pres">
      <dgm:prSet presAssocID="{DF0C3830-ED14-4006-AE66-2FC80F9B8919}" presName="composite" presStyleCnt="0"/>
      <dgm:spPr/>
    </dgm:pt>
    <dgm:pt modelId="{8DA6A9E6-415C-4E3F-A066-D63A4BCAE941}" type="pres">
      <dgm:prSet presAssocID="{DF0C3830-ED14-4006-AE66-2FC80F9B8919}" presName="imagSh" presStyleLbl="bgImgPlace1" presStyleIdx="0" presStyleCnt="5" custScaleX="136465" custScaleY="124684" custLinFactNeighborX="1220" custLinFactNeighborY="-7401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402B0D14-3CA1-411F-BC89-B7CC048DD142}" type="pres">
      <dgm:prSet presAssocID="{DF0C3830-ED14-4006-AE66-2FC80F9B8919}" presName="txNode" presStyleLbl="node1" presStyleIdx="0" presStyleCnt="5" custScaleX="116884" custScaleY="17270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BA2B8F8-4EBB-45CB-A75C-DB2C007CAC6F}" type="pres">
      <dgm:prSet presAssocID="{91FCC586-A7E1-4AC6-828C-1132FDB0F799}" presName="sibTrans" presStyleLbl="sibTrans2D1" presStyleIdx="0" presStyleCnt="4"/>
      <dgm:spPr/>
      <dgm:t>
        <a:bodyPr/>
        <a:lstStyle/>
        <a:p>
          <a:endParaRPr lang="fr-FR"/>
        </a:p>
      </dgm:t>
    </dgm:pt>
    <dgm:pt modelId="{A2E6D22D-A69F-4E58-AD1C-0035C75DC871}" type="pres">
      <dgm:prSet presAssocID="{91FCC586-A7E1-4AC6-828C-1132FDB0F799}" presName="connTx" presStyleLbl="sibTrans2D1" presStyleIdx="0" presStyleCnt="4"/>
      <dgm:spPr/>
      <dgm:t>
        <a:bodyPr/>
        <a:lstStyle/>
        <a:p>
          <a:endParaRPr lang="fr-FR"/>
        </a:p>
      </dgm:t>
    </dgm:pt>
    <dgm:pt modelId="{349BF6DD-ED24-4ECA-A3E3-6D6BB6A4B3D4}" type="pres">
      <dgm:prSet presAssocID="{E46BA797-9ADD-4266-8405-4EA23376ED9E}" presName="composite" presStyleCnt="0"/>
      <dgm:spPr/>
    </dgm:pt>
    <dgm:pt modelId="{14DF4162-9AD8-418F-8B55-5DAA10654491}" type="pres">
      <dgm:prSet presAssocID="{E46BA797-9ADD-4266-8405-4EA23376ED9E}" presName="imagSh" presStyleLbl="bgImgPlace1" presStyleIdx="1" presStyleCnt="5" custScaleX="140286" custScaleY="121410" custLinFactNeighborX="-3204" custLinFactNeighborY="-798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C45503F7-ADE6-41D6-BEB8-F35BAAC6D4D8}" type="pres">
      <dgm:prSet presAssocID="{E46BA797-9ADD-4266-8405-4EA23376ED9E}" presName="txNode" presStyleLbl="node1" presStyleIdx="1" presStyleCnt="5" custScaleX="127925" custScaleY="173413" custLinFactNeighborX="-14408" custLinFactNeighborY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1F734DA-A0A0-4F6E-909F-1E1268FBD7A1}" type="pres">
      <dgm:prSet presAssocID="{CFAB2668-74F3-4733-9E96-A39E3A8297E0}" presName="sibTrans" presStyleLbl="sibTrans2D1" presStyleIdx="1" presStyleCnt="4"/>
      <dgm:spPr/>
      <dgm:t>
        <a:bodyPr/>
        <a:lstStyle/>
        <a:p>
          <a:endParaRPr lang="fr-FR"/>
        </a:p>
      </dgm:t>
    </dgm:pt>
    <dgm:pt modelId="{4BD04C07-1F1B-4139-959D-83E840D21883}" type="pres">
      <dgm:prSet presAssocID="{CFAB2668-74F3-4733-9E96-A39E3A8297E0}" presName="connTx" presStyleLbl="sibTrans2D1" presStyleIdx="1" presStyleCnt="4"/>
      <dgm:spPr/>
      <dgm:t>
        <a:bodyPr/>
        <a:lstStyle/>
        <a:p>
          <a:endParaRPr lang="fr-FR"/>
        </a:p>
      </dgm:t>
    </dgm:pt>
    <dgm:pt modelId="{86D31C69-E821-4B98-AE72-15DFF3D62B56}" type="pres">
      <dgm:prSet presAssocID="{0B1B9BB4-EA15-4251-8558-F5EE949740EA}" presName="composite" presStyleCnt="0"/>
      <dgm:spPr/>
    </dgm:pt>
    <dgm:pt modelId="{F4CE40DA-4C30-41FA-AE17-0CEA2B16D4AF}" type="pres">
      <dgm:prSet presAssocID="{0B1B9BB4-EA15-4251-8558-F5EE949740EA}" presName="imagSh" presStyleLbl="bgImgPlace1" presStyleIdx="2" presStyleCnt="5" custScaleX="130160" custScaleY="225955" custLinFactNeighborX="0" custLinFactNeighborY="-6741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5908F432-9B24-452A-8CEF-B8194F131698}" type="pres">
      <dgm:prSet presAssocID="{0B1B9BB4-EA15-4251-8558-F5EE949740EA}" presName="txNode" presStyleLbl="node1" presStyleIdx="2" presStyleCnt="5" custScaleX="115040" custScaleY="178046" custLinFactNeighborX="-3400" custLinFactNeighborY="-2720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165CCC0-6840-4DD9-B040-9DB17564097B}" type="pres">
      <dgm:prSet presAssocID="{BBC63708-8B49-41A8-AAE6-5E6892F97833}" presName="sibTrans" presStyleLbl="sibTrans2D1" presStyleIdx="2" presStyleCnt="4"/>
      <dgm:spPr/>
      <dgm:t>
        <a:bodyPr/>
        <a:lstStyle/>
        <a:p>
          <a:endParaRPr lang="fr-FR"/>
        </a:p>
      </dgm:t>
    </dgm:pt>
    <dgm:pt modelId="{54A2D4C3-B584-45A5-AA8D-AD6681732D9C}" type="pres">
      <dgm:prSet presAssocID="{BBC63708-8B49-41A8-AAE6-5E6892F97833}" presName="connTx" presStyleLbl="sibTrans2D1" presStyleIdx="2" presStyleCnt="4"/>
      <dgm:spPr/>
      <dgm:t>
        <a:bodyPr/>
        <a:lstStyle/>
        <a:p>
          <a:endParaRPr lang="fr-FR"/>
        </a:p>
      </dgm:t>
    </dgm:pt>
    <dgm:pt modelId="{24AB9EC4-0823-4900-859A-5A4EA4E9BD18}" type="pres">
      <dgm:prSet presAssocID="{51BD5E68-F837-488F-8400-C7A37BF80D0F}" presName="composite" presStyleCnt="0"/>
      <dgm:spPr/>
    </dgm:pt>
    <dgm:pt modelId="{0099ED47-86C1-4F30-92B7-84F0A57EF8B6}" type="pres">
      <dgm:prSet presAssocID="{51BD5E68-F837-488F-8400-C7A37BF80D0F}" presName="imagSh" presStyleLbl="bgImgPlace1" presStyleIdx="3" presStyleCnt="5" custScaleX="140760" custScaleY="119237" custLinFactNeighborX="3763" custLinFactNeighborY="-8109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E931E08-2CA1-46C7-B976-12AF6E706766}" type="pres">
      <dgm:prSet presAssocID="{51BD5E68-F837-488F-8400-C7A37BF80D0F}" presName="txNode" presStyleLbl="node1" presStyleIdx="3" presStyleCnt="5" custScaleX="124520" custScaleY="182939" custLinFactNeighborX="-1129" custLinFactNeighborY="126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C43DCD4-B900-4223-AE87-4FDA525BEE30}" type="pres">
      <dgm:prSet presAssocID="{4C74F766-429E-40D0-A23A-507137134D3F}" presName="sibTrans" presStyleLbl="sibTrans2D1" presStyleIdx="3" presStyleCnt="4"/>
      <dgm:spPr/>
      <dgm:t>
        <a:bodyPr/>
        <a:lstStyle/>
        <a:p>
          <a:endParaRPr lang="fr-FR"/>
        </a:p>
      </dgm:t>
    </dgm:pt>
    <dgm:pt modelId="{61C4C0B3-FE3E-474D-98B8-239A0F81B38E}" type="pres">
      <dgm:prSet presAssocID="{4C74F766-429E-40D0-A23A-507137134D3F}" presName="connTx" presStyleLbl="sibTrans2D1" presStyleIdx="3" presStyleCnt="4"/>
      <dgm:spPr/>
      <dgm:t>
        <a:bodyPr/>
        <a:lstStyle/>
        <a:p>
          <a:endParaRPr lang="fr-FR"/>
        </a:p>
      </dgm:t>
    </dgm:pt>
    <dgm:pt modelId="{A294B62F-326F-48CF-96AA-FC6415A172E7}" type="pres">
      <dgm:prSet presAssocID="{CD870083-C71F-4F37-9883-6D4938AF07F4}" presName="composite" presStyleCnt="0"/>
      <dgm:spPr/>
    </dgm:pt>
    <dgm:pt modelId="{0FEE9ED7-AA07-41D9-90F0-A20CA9ABB9A2}" type="pres">
      <dgm:prSet presAssocID="{CD870083-C71F-4F37-9883-6D4938AF07F4}" presName="imagSh" presStyleLbl="bgImgPlace1" presStyleIdx="4" presStyleCnt="5" custScaleX="115337" custScaleY="126492" custLinFactY="-5701" custLinFactNeighborX="-8503" custLinFactNeighborY="-10000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1865834-9AAE-4D4D-9982-3777DB4A4E6A}" type="pres">
      <dgm:prSet presAssocID="{CD870083-C71F-4F37-9883-6D4938AF07F4}" presName="txNode" presStyleLbl="node1" presStyleIdx="4" presStyleCnt="5" custLinFactNeighborX="-1575" custLinFactNeighborY="-6929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27CC515-2F02-43A9-8FE6-3C31614E0F1A}" type="presOf" srcId="{E46BA797-9ADD-4266-8405-4EA23376ED9E}" destId="{C45503F7-ADE6-41D6-BEB8-F35BAAC6D4D8}" srcOrd="0" destOrd="0" presId="urn:microsoft.com/office/officeart/2005/8/layout/hProcess10"/>
    <dgm:cxn modelId="{1544DAD0-261E-42D1-847B-E811DB8CD630}" type="presOf" srcId="{91FCC586-A7E1-4AC6-828C-1132FDB0F799}" destId="{ABA2B8F8-4EBB-45CB-A75C-DB2C007CAC6F}" srcOrd="0" destOrd="0" presId="urn:microsoft.com/office/officeart/2005/8/layout/hProcess10"/>
    <dgm:cxn modelId="{498CB21A-88E6-4486-BE2A-CD4692184A3A}" type="presOf" srcId="{CFAB2668-74F3-4733-9E96-A39E3A8297E0}" destId="{41F734DA-A0A0-4F6E-909F-1E1268FBD7A1}" srcOrd="0" destOrd="0" presId="urn:microsoft.com/office/officeart/2005/8/layout/hProcess10"/>
    <dgm:cxn modelId="{6FFA0847-26A7-45E0-9003-744BD46876D2}" type="presOf" srcId="{51BD5E68-F837-488F-8400-C7A37BF80D0F}" destId="{CE931E08-2CA1-46C7-B976-12AF6E706766}" srcOrd="0" destOrd="0" presId="urn:microsoft.com/office/officeart/2005/8/layout/hProcess10"/>
    <dgm:cxn modelId="{15854717-1CD9-4BEA-A7C5-5E68F5295924}" type="presOf" srcId="{DF0C3830-ED14-4006-AE66-2FC80F9B8919}" destId="{402B0D14-3CA1-411F-BC89-B7CC048DD142}" srcOrd="0" destOrd="0" presId="urn:microsoft.com/office/officeart/2005/8/layout/hProcess10"/>
    <dgm:cxn modelId="{DE6B2AA5-ED17-4992-9F96-80E63D600522}" type="presOf" srcId="{91FCC586-A7E1-4AC6-828C-1132FDB0F799}" destId="{A2E6D22D-A69F-4E58-AD1C-0035C75DC871}" srcOrd="1" destOrd="0" presId="urn:microsoft.com/office/officeart/2005/8/layout/hProcess10"/>
    <dgm:cxn modelId="{B89D0CD2-411F-489F-86C5-2EEA6506D58B}" srcId="{E46BA797-9ADD-4266-8405-4EA23376ED9E}" destId="{05C9C7C0-82A4-44F1-AAAA-AF2092048671}" srcOrd="0" destOrd="0" parTransId="{0893238C-A038-4771-8746-D8FA58E16F1D}" sibTransId="{CE3E329D-FBCC-45A5-B93C-D71C09E2C0F9}"/>
    <dgm:cxn modelId="{246D236B-1878-4019-BD0F-9BEA7A63EEEB}" srcId="{E8157D4C-09DE-4E8E-A91F-50C685F29AEF}" destId="{51BD5E68-F837-488F-8400-C7A37BF80D0F}" srcOrd="3" destOrd="0" parTransId="{B4391D00-F58D-43E6-A8D7-38ACCC338EEE}" sibTransId="{4C74F766-429E-40D0-A23A-507137134D3F}"/>
    <dgm:cxn modelId="{E2FA3E43-D447-4812-993B-D9475485386E}" srcId="{DF0C3830-ED14-4006-AE66-2FC80F9B8919}" destId="{3E417B96-E1E0-4372-BEDE-74C5A0879A6D}" srcOrd="1" destOrd="0" parTransId="{046125DE-060E-4A1A-8D76-C90612FA396E}" sibTransId="{F824BAAA-B5F9-4328-89E6-414F4A294772}"/>
    <dgm:cxn modelId="{D7A7BD8F-5BBC-4C6E-B23B-64583953E0D4}" type="presOf" srcId="{CD870083-C71F-4F37-9883-6D4938AF07F4}" destId="{01865834-9AAE-4D4D-9982-3777DB4A4E6A}" srcOrd="0" destOrd="0" presId="urn:microsoft.com/office/officeart/2005/8/layout/hProcess10"/>
    <dgm:cxn modelId="{B617F9F9-8B1A-43EC-B2A7-00F8152093ED}" type="presOf" srcId="{2B7C5AA9-9507-4900-BEAD-088FF3CFDF08}" destId="{5908F432-9B24-452A-8CEF-B8194F131698}" srcOrd="0" destOrd="2" presId="urn:microsoft.com/office/officeart/2005/8/layout/hProcess10"/>
    <dgm:cxn modelId="{7A1B3CD1-A777-456A-86D6-556984D484DD}" type="presOf" srcId="{4C74F766-429E-40D0-A23A-507137134D3F}" destId="{8C43DCD4-B900-4223-AE87-4FDA525BEE30}" srcOrd="0" destOrd="0" presId="urn:microsoft.com/office/officeart/2005/8/layout/hProcess10"/>
    <dgm:cxn modelId="{558AD6B8-674C-436B-BC80-889906B85B13}" type="presOf" srcId="{986974AE-2229-4996-B331-C0C8F7D012A3}" destId="{402B0D14-3CA1-411F-BC89-B7CC048DD142}" srcOrd="0" destOrd="1" presId="urn:microsoft.com/office/officeart/2005/8/layout/hProcess10"/>
    <dgm:cxn modelId="{AC592126-140F-48C8-9225-4F39D0D4AE39}" type="presOf" srcId="{05C9C7C0-82A4-44F1-AAAA-AF2092048671}" destId="{C45503F7-ADE6-41D6-BEB8-F35BAAC6D4D8}" srcOrd="0" destOrd="1" presId="urn:microsoft.com/office/officeart/2005/8/layout/hProcess10"/>
    <dgm:cxn modelId="{67FE329E-E642-4E0F-8C84-D28056EAF0A0}" srcId="{51BD5E68-F837-488F-8400-C7A37BF80D0F}" destId="{BACE1C1D-4E1F-4883-93A3-842981E7831B}" srcOrd="0" destOrd="0" parTransId="{4224106D-7115-4B1D-8908-3BC48AF628D5}" sibTransId="{1F5ECD61-812B-42EA-8B69-81849465ED5D}"/>
    <dgm:cxn modelId="{E9F4C6CE-FFBF-47A0-A6DF-CE405F4C7FD8}" type="presOf" srcId="{FC3CC500-2E38-41C6-8EC8-6B703218A77C}" destId="{01865834-9AAE-4D4D-9982-3777DB4A4E6A}" srcOrd="0" destOrd="1" presId="urn:microsoft.com/office/officeart/2005/8/layout/hProcess10"/>
    <dgm:cxn modelId="{641BA46C-88D0-4972-A212-EBB6D981C8D6}" type="presOf" srcId="{0B7D149A-7378-49CF-B482-2D4FDC7577E2}" destId="{402B0D14-3CA1-411F-BC89-B7CC048DD142}" srcOrd="0" destOrd="4" presId="urn:microsoft.com/office/officeart/2005/8/layout/hProcess10"/>
    <dgm:cxn modelId="{45D989DC-83D5-4C59-BE3F-1C1F6CF70D23}" srcId="{51BD5E68-F837-488F-8400-C7A37BF80D0F}" destId="{6B780E59-15F8-4985-AD9D-D6FFD48E7EF5}" srcOrd="2" destOrd="0" parTransId="{A0731DA1-9AEF-48E1-8708-9588642B2535}" sibTransId="{BBA3CF2A-8997-42C4-AC6A-759F4372B925}"/>
    <dgm:cxn modelId="{56E23E1A-5773-4B54-A413-2248301925F7}" type="presOf" srcId="{3E417B96-E1E0-4372-BEDE-74C5A0879A6D}" destId="{402B0D14-3CA1-411F-BC89-B7CC048DD142}" srcOrd="0" destOrd="2" presId="urn:microsoft.com/office/officeart/2005/8/layout/hProcess10"/>
    <dgm:cxn modelId="{E21175DA-A1D4-4AB2-AB7C-94468B87D35D}" srcId="{DF0C3830-ED14-4006-AE66-2FC80F9B8919}" destId="{3A739F10-3EFD-4F8E-A695-C572150777C7}" srcOrd="2" destOrd="0" parTransId="{0539FF6F-A483-4DF1-AD64-431D9B91C970}" sibTransId="{643E0B6D-349E-4700-9575-6FFAFE0FAA44}"/>
    <dgm:cxn modelId="{BB81141D-B243-4CD8-8347-9E0C938F6CD7}" type="presOf" srcId="{AC1AE561-BA38-4682-A001-D33F73C75CD8}" destId="{CE931E08-2CA1-46C7-B976-12AF6E706766}" srcOrd="0" destOrd="2" presId="urn:microsoft.com/office/officeart/2005/8/layout/hProcess10"/>
    <dgm:cxn modelId="{9B4EC61B-B1FD-4330-BFFE-9C6EAA3A1244}" type="presOf" srcId="{A2E6A635-ECC5-45B9-ACEB-5B47FA486363}" destId="{5908F432-9B24-452A-8CEF-B8194F131698}" srcOrd="0" destOrd="1" presId="urn:microsoft.com/office/officeart/2005/8/layout/hProcess10"/>
    <dgm:cxn modelId="{FFC28F11-863F-49BA-A3F1-EBC387D0324C}" srcId="{E46BA797-9ADD-4266-8405-4EA23376ED9E}" destId="{7F72C125-B290-4962-B22C-F5795082CBBC}" srcOrd="1" destOrd="0" parTransId="{85851055-5AD9-4B34-8290-7BE5C78002AB}" sibTransId="{16B8373A-846A-4187-9E37-92C0A216D2CB}"/>
    <dgm:cxn modelId="{00CE1585-B156-4F3B-835D-3108B41187EE}" srcId="{CD870083-C71F-4F37-9883-6D4938AF07F4}" destId="{FC3CC500-2E38-41C6-8EC8-6B703218A77C}" srcOrd="0" destOrd="0" parTransId="{5E1E2062-95DB-4336-BB1A-3C70C159797D}" sibTransId="{F1513862-5B0A-49B1-9DFF-62EE88AB2DAB}"/>
    <dgm:cxn modelId="{A17E5EDE-9517-4B72-855A-ACBCB8E1879D}" srcId="{E8157D4C-09DE-4E8E-A91F-50C685F29AEF}" destId="{E46BA797-9ADD-4266-8405-4EA23376ED9E}" srcOrd="1" destOrd="0" parTransId="{1BB1CFD8-91CA-4A64-9B03-1F2E296183E9}" sibTransId="{CFAB2668-74F3-4733-9E96-A39E3A8297E0}"/>
    <dgm:cxn modelId="{82487903-1F98-4E16-9EBD-4F3722229A9C}" type="presOf" srcId="{4C74F766-429E-40D0-A23A-507137134D3F}" destId="{61C4C0B3-FE3E-474D-98B8-239A0F81B38E}" srcOrd="1" destOrd="0" presId="urn:microsoft.com/office/officeart/2005/8/layout/hProcess10"/>
    <dgm:cxn modelId="{070DE861-086B-42C1-9AF6-50CB2D43E595}" type="presOf" srcId="{BBC63708-8B49-41A8-AAE6-5E6892F97833}" destId="{54A2D4C3-B584-45A5-AA8D-AD6681732D9C}" srcOrd="1" destOrd="0" presId="urn:microsoft.com/office/officeart/2005/8/layout/hProcess10"/>
    <dgm:cxn modelId="{74F58266-1A47-4B51-B105-C919236D1573}" type="presOf" srcId="{BD8C4AA0-F4D4-4A29-A420-D4A4310F81A5}" destId="{01865834-9AAE-4D4D-9982-3777DB4A4E6A}" srcOrd="0" destOrd="2" presId="urn:microsoft.com/office/officeart/2005/8/layout/hProcess10"/>
    <dgm:cxn modelId="{582F0D1B-0483-4258-9717-CCC7978E7E0A}" type="presOf" srcId="{BBC63708-8B49-41A8-AAE6-5E6892F97833}" destId="{4165CCC0-6840-4DD9-B040-9DB17564097B}" srcOrd="0" destOrd="0" presId="urn:microsoft.com/office/officeart/2005/8/layout/hProcess10"/>
    <dgm:cxn modelId="{C64120BC-D001-46FE-8AB2-F921F2A20DB2}" type="presOf" srcId="{CFAB2668-74F3-4733-9E96-A39E3A8297E0}" destId="{4BD04C07-1F1B-4139-959D-83E840D21883}" srcOrd="1" destOrd="0" presId="urn:microsoft.com/office/officeart/2005/8/layout/hProcess10"/>
    <dgm:cxn modelId="{C2014F4C-11BB-4115-A863-B56F4068BF18}" type="presOf" srcId="{BB875DB7-1B44-4E2A-9476-88A949E6FF0F}" destId="{C45503F7-ADE6-41D6-BEB8-F35BAAC6D4D8}" srcOrd="0" destOrd="3" presId="urn:microsoft.com/office/officeart/2005/8/layout/hProcess10"/>
    <dgm:cxn modelId="{00DB1241-4B9A-45FB-9CE5-2E640FA88A33}" type="presOf" srcId="{6B780E59-15F8-4985-AD9D-D6FFD48E7EF5}" destId="{CE931E08-2CA1-46C7-B976-12AF6E706766}" srcOrd="0" destOrd="3" presId="urn:microsoft.com/office/officeart/2005/8/layout/hProcess10"/>
    <dgm:cxn modelId="{A0FB759D-2737-45CB-A9AB-4FFF0423BB61}" srcId="{CD870083-C71F-4F37-9883-6D4938AF07F4}" destId="{BD8C4AA0-F4D4-4A29-A420-D4A4310F81A5}" srcOrd="1" destOrd="0" parTransId="{DC994B0A-7E5B-4DA0-BD2F-49FB5DEA6675}" sibTransId="{926B8AEC-7141-4475-8AE4-BE6EEA9F54A9}"/>
    <dgm:cxn modelId="{50121630-ABA5-472B-861E-AB5F941545B6}" srcId="{0B1B9BB4-EA15-4251-8558-F5EE949740EA}" destId="{2B7C5AA9-9507-4900-BEAD-088FF3CFDF08}" srcOrd="1" destOrd="0" parTransId="{86FB7C96-C5EE-4CEB-8CD7-2A98BBC9AF54}" sibTransId="{9F7D24A7-383E-43CF-9EAA-9BC1768C660B}"/>
    <dgm:cxn modelId="{CD149772-45BE-4D24-BDE7-46E5088E591B}" srcId="{E46BA797-9ADD-4266-8405-4EA23376ED9E}" destId="{BB875DB7-1B44-4E2A-9476-88A949E6FF0F}" srcOrd="2" destOrd="0" parTransId="{80204E78-F091-4903-84D1-856FD91EC81E}" sibTransId="{2233BD55-603B-4174-8891-39825CAD1526}"/>
    <dgm:cxn modelId="{48654217-15F5-4F1C-AD6D-7BC90BCE5B49}" type="presOf" srcId="{0B1B9BB4-EA15-4251-8558-F5EE949740EA}" destId="{5908F432-9B24-452A-8CEF-B8194F131698}" srcOrd="0" destOrd="0" presId="urn:microsoft.com/office/officeart/2005/8/layout/hProcess10"/>
    <dgm:cxn modelId="{42E64B03-2AF8-402B-8DDD-9DC7354189A4}" type="presOf" srcId="{3A739F10-3EFD-4F8E-A695-C572150777C7}" destId="{402B0D14-3CA1-411F-BC89-B7CC048DD142}" srcOrd="0" destOrd="3" presId="urn:microsoft.com/office/officeart/2005/8/layout/hProcess10"/>
    <dgm:cxn modelId="{7FA970CF-BA7C-4096-A5C3-7FC1E76A297A}" srcId="{51BD5E68-F837-488F-8400-C7A37BF80D0F}" destId="{AC1AE561-BA38-4682-A001-D33F73C75CD8}" srcOrd="1" destOrd="0" parTransId="{51FAAE71-2F76-48C1-85EB-356CC7D99B63}" sibTransId="{871675B2-8939-413C-BEBB-A607780E2EE7}"/>
    <dgm:cxn modelId="{6BF7878D-83FB-4C81-B9B4-57F1F6E7AB8F}" srcId="{DF0C3830-ED14-4006-AE66-2FC80F9B8919}" destId="{0B7D149A-7378-49CF-B482-2D4FDC7577E2}" srcOrd="3" destOrd="0" parTransId="{15AF2EDA-54B4-43D5-BA46-0D09D571731B}" sibTransId="{21640801-D324-4E0B-AA7C-9C156C5C5923}"/>
    <dgm:cxn modelId="{DE88E375-F232-4C47-B77A-B040BF872AB6}" srcId="{E8157D4C-09DE-4E8E-A91F-50C685F29AEF}" destId="{0B1B9BB4-EA15-4251-8558-F5EE949740EA}" srcOrd="2" destOrd="0" parTransId="{D32A25F5-E8EE-4119-89A1-C768AC0E74DD}" sibTransId="{BBC63708-8B49-41A8-AAE6-5E6892F97833}"/>
    <dgm:cxn modelId="{385882D5-64DF-434D-8C1D-E90B6A12D34B}" type="presOf" srcId="{E8157D4C-09DE-4E8E-A91F-50C685F29AEF}" destId="{A901AFA8-1990-40E0-B6B8-673169530976}" srcOrd="0" destOrd="0" presId="urn:microsoft.com/office/officeart/2005/8/layout/hProcess10"/>
    <dgm:cxn modelId="{6A94BDA6-C725-40D9-BC68-4C8E2CAB1354}" srcId="{E8157D4C-09DE-4E8E-A91F-50C685F29AEF}" destId="{DF0C3830-ED14-4006-AE66-2FC80F9B8919}" srcOrd="0" destOrd="0" parTransId="{0B9458F8-A253-4098-89A6-4D631B96B528}" sibTransId="{91FCC586-A7E1-4AC6-828C-1132FDB0F799}"/>
    <dgm:cxn modelId="{95F984D1-F5CD-4E81-9706-49A0C2F3DA64}" srcId="{0B1B9BB4-EA15-4251-8558-F5EE949740EA}" destId="{A2E6A635-ECC5-45B9-ACEB-5B47FA486363}" srcOrd="0" destOrd="0" parTransId="{38FC64A6-7E90-4C90-932F-17A0AF9F4793}" sibTransId="{AA816C50-23DC-48E3-8D45-2AB63AE51C3B}"/>
    <dgm:cxn modelId="{E61F0481-AA9A-478D-861A-8E78BFED6583}" srcId="{DF0C3830-ED14-4006-AE66-2FC80F9B8919}" destId="{986974AE-2229-4996-B331-C0C8F7D012A3}" srcOrd="0" destOrd="0" parTransId="{104A0D9D-91A6-41D3-914B-0EB993FECDE8}" sibTransId="{5AA1CE71-5A91-4275-8B51-F7D11603BA8C}"/>
    <dgm:cxn modelId="{44341283-7509-4AD2-AB57-AFC304E4EA42}" srcId="{0B1B9BB4-EA15-4251-8558-F5EE949740EA}" destId="{BE992DD1-8E8C-464C-ADDB-4E77158A5E4B}" srcOrd="2" destOrd="0" parTransId="{1EF34C4A-C892-4CE8-9C77-31880D9D9CD7}" sibTransId="{57E2EA2C-220C-4877-A631-EDF2E8B993FB}"/>
    <dgm:cxn modelId="{3C09779A-6AA8-4F6F-B6A7-BA2FA32EF06B}" type="presOf" srcId="{7F72C125-B290-4962-B22C-F5795082CBBC}" destId="{C45503F7-ADE6-41D6-BEB8-F35BAAC6D4D8}" srcOrd="0" destOrd="2" presId="urn:microsoft.com/office/officeart/2005/8/layout/hProcess10"/>
    <dgm:cxn modelId="{2788C016-BA10-4AF2-93B9-57AF03C045E3}" type="presOf" srcId="{BACE1C1D-4E1F-4883-93A3-842981E7831B}" destId="{CE931E08-2CA1-46C7-B976-12AF6E706766}" srcOrd="0" destOrd="1" presId="urn:microsoft.com/office/officeart/2005/8/layout/hProcess10"/>
    <dgm:cxn modelId="{E810598D-C12A-4435-9B61-B2A0E3FC01C2}" type="presOf" srcId="{BE992DD1-8E8C-464C-ADDB-4E77158A5E4B}" destId="{5908F432-9B24-452A-8CEF-B8194F131698}" srcOrd="0" destOrd="3" presId="urn:microsoft.com/office/officeart/2005/8/layout/hProcess10"/>
    <dgm:cxn modelId="{0A59DF3B-6414-4E5C-95A6-6AECDEA567A4}" srcId="{E8157D4C-09DE-4E8E-A91F-50C685F29AEF}" destId="{CD870083-C71F-4F37-9883-6D4938AF07F4}" srcOrd="4" destOrd="0" parTransId="{1BF481DA-9AB0-4472-BC08-74A846C433FC}" sibTransId="{03DC214D-32FB-4D94-83BC-5C81A54ACAE9}"/>
    <dgm:cxn modelId="{16513ADB-96DE-47AC-A683-84B5C72DC072}" type="presParOf" srcId="{A901AFA8-1990-40E0-B6B8-673169530976}" destId="{709EC7A7-BD70-4AEB-B40A-30DB89DA0258}" srcOrd="0" destOrd="0" presId="urn:microsoft.com/office/officeart/2005/8/layout/hProcess10"/>
    <dgm:cxn modelId="{2ABC421E-54DC-4730-92D7-BC41B597098A}" type="presParOf" srcId="{709EC7A7-BD70-4AEB-B40A-30DB89DA0258}" destId="{8DA6A9E6-415C-4E3F-A066-D63A4BCAE941}" srcOrd="0" destOrd="0" presId="urn:microsoft.com/office/officeart/2005/8/layout/hProcess10"/>
    <dgm:cxn modelId="{2D02A5BC-9DB0-45FF-A6C0-9EE1575C03A6}" type="presParOf" srcId="{709EC7A7-BD70-4AEB-B40A-30DB89DA0258}" destId="{402B0D14-3CA1-411F-BC89-B7CC048DD142}" srcOrd="1" destOrd="0" presId="urn:microsoft.com/office/officeart/2005/8/layout/hProcess10"/>
    <dgm:cxn modelId="{2850852C-0A57-4A0C-B195-F560D0DCD251}" type="presParOf" srcId="{A901AFA8-1990-40E0-B6B8-673169530976}" destId="{ABA2B8F8-4EBB-45CB-A75C-DB2C007CAC6F}" srcOrd="1" destOrd="0" presId="urn:microsoft.com/office/officeart/2005/8/layout/hProcess10"/>
    <dgm:cxn modelId="{781F4884-9FF6-4E4A-8564-6096EE897412}" type="presParOf" srcId="{ABA2B8F8-4EBB-45CB-A75C-DB2C007CAC6F}" destId="{A2E6D22D-A69F-4E58-AD1C-0035C75DC871}" srcOrd="0" destOrd="0" presId="urn:microsoft.com/office/officeart/2005/8/layout/hProcess10"/>
    <dgm:cxn modelId="{CB9C8FA9-774A-4459-BA4A-7EA109115526}" type="presParOf" srcId="{A901AFA8-1990-40E0-B6B8-673169530976}" destId="{349BF6DD-ED24-4ECA-A3E3-6D6BB6A4B3D4}" srcOrd="2" destOrd="0" presId="urn:microsoft.com/office/officeart/2005/8/layout/hProcess10"/>
    <dgm:cxn modelId="{2DCEF47E-2610-4233-8D6C-0EBA4D94C04E}" type="presParOf" srcId="{349BF6DD-ED24-4ECA-A3E3-6D6BB6A4B3D4}" destId="{14DF4162-9AD8-418F-8B55-5DAA10654491}" srcOrd="0" destOrd="0" presId="urn:microsoft.com/office/officeart/2005/8/layout/hProcess10"/>
    <dgm:cxn modelId="{D388647C-3A6D-49A1-A087-4867A7941666}" type="presParOf" srcId="{349BF6DD-ED24-4ECA-A3E3-6D6BB6A4B3D4}" destId="{C45503F7-ADE6-41D6-BEB8-F35BAAC6D4D8}" srcOrd="1" destOrd="0" presId="urn:microsoft.com/office/officeart/2005/8/layout/hProcess10"/>
    <dgm:cxn modelId="{A533819C-521E-49B6-9779-149A735875BA}" type="presParOf" srcId="{A901AFA8-1990-40E0-B6B8-673169530976}" destId="{41F734DA-A0A0-4F6E-909F-1E1268FBD7A1}" srcOrd="3" destOrd="0" presId="urn:microsoft.com/office/officeart/2005/8/layout/hProcess10"/>
    <dgm:cxn modelId="{D83A56CA-A82E-4407-8277-5AE59C02A9FE}" type="presParOf" srcId="{41F734DA-A0A0-4F6E-909F-1E1268FBD7A1}" destId="{4BD04C07-1F1B-4139-959D-83E840D21883}" srcOrd="0" destOrd="0" presId="urn:microsoft.com/office/officeart/2005/8/layout/hProcess10"/>
    <dgm:cxn modelId="{835E0A09-192B-4B10-871D-DF96A764BBE1}" type="presParOf" srcId="{A901AFA8-1990-40E0-B6B8-673169530976}" destId="{86D31C69-E821-4B98-AE72-15DFF3D62B56}" srcOrd="4" destOrd="0" presId="urn:microsoft.com/office/officeart/2005/8/layout/hProcess10"/>
    <dgm:cxn modelId="{FA191B2B-38D5-41EA-97E1-FFB5E76268BF}" type="presParOf" srcId="{86D31C69-E821-4B98-AE72-15DFF3D62B56}" destId="{F4CE40DA-4C30-41FA-AE17-0CEA2B16D4AF}" srcOrd="0" destOrd="0" presId="urn:microsoft.com/office/officeart/2005/8/layout/hProcess10"/>
    <dgm:cxn modelId="{04256681-574A-4818-B51A-BF6FE11A7DC7}" type="presParOf" srcId="{86D31C69-E821-4B98-AE72-15DFF3D62B56}" destId="{5908F432-9B24-452A-8CEF-B8194F131698}" srcOrd="1" destOrd="0" presId="urn:microsoft.com/office/officeart/2005/8/layout/hProcess10"/>
    <dgm:cxn modelId="{E1352FF2-4C20-4FF5-A173-53FB32016522}" type="presParOf" srcId="{A901AFA8-1990-40E0-B6B8-673169530976}" destId="{4165CCC0-6840-4DD9-B040-9DB17564097B}" srcOrd="5" destOrd="0" presId="urn:microsoft.com/office/officeart/2005/8/layout/hProcess10"/>
    <dgm:cxn modelId="{6C119951-A977-47F7-B159-B3B1D83D49BA}" type="presParOf" srcId="{4165CCC0-6840-4DD9-B040-9DB17564097B}" destId="{54A2D4C3-B584-45A5-AA8D-AD6681732D9C}" srcOrd="0" destOrd="0" presId="urn:microsoft.com/office/officeart/2005/8/layout/hProcess10"/>
    <dgm:cxn modelId="{F203668E-50E0-4F58-B28C-ECA49129C504}" type="presParOf" srcId="{A901AFA8-1990-40E0-B6B8-673169530976}" destId="{24AB9EC4-0823-4900-859A-5A4EA4E9BD18}" srcOrd="6" destOrd="0" presId="urn:microsoft.com/office/officeart/2005/8/layout/hProcess10"/>
    <dgm:cxn modelId="{3F5E4866-A260-43F3-8EA6-B1A489EEA2D1}" type="presParOf" srcId="{24AB9EC4-0823-4900-859A-5A4EA4E9BD18}" destId="{0099ED47-86C1-4F30-92B7-84F0A57EF8B6}" srcOrd="0" destOrd="0" presId="urn:microsoft.com/office/officeart/2005/8/layout/hProcess10"/>
    <dgm:cxn modelId="{229E398C-03CD-4164-B562-2D12A20E86FF}" type="presParOf" srcId="{24AB9EC4-0823-4900-859A-5A4EA4E9BD18}" destId="{CE931E08-2CA1-46C7-B976-12AF6E706766}" srcOrd="1" destOrd="0" presId="urn:microsoft.com/office/officeart/2005/8/layout/hProcess10"/>
    <dgm:cxn modelId="{1D633CED-283D-4077-9264-9A6BC43BBEE7}" type="presParOf" srcId="{A901AFA8-1990-40E0-B6B8-673169530976}" destId="{8C43DCD4-B900-4223-AE87-4FDA525BEE30}" srcOrd="7" destOrd="0" presId="urn:microsoft.com/office/officeart/2005/8/layout/hProcess10"/>
    <dgm:cxn modelId="{58506FAC-B75D-4C78-86FD-6C8878D8BEE1}" type="presParOf" srcId="{8C43DCD4-B900-4223-AE87-4FDA525BEE30}" destId="{61C4C0B3-FE3E-474D-98B8-239A0F81B38E}" srcOrd="0" destOrd="0" presId="urn:microsoft.com/office/officeart/2005/8/layout/hProcess10"/>
    <dgm:cxn modelId="{E9FDDFB4-79D4-4F7B-B225-E2F76BFA4F96}" type="presParOf" srcId="{A901AFA8-1990-40E0-B6B8-673169530976}" destId="{A294B62F-326F-48CF-96AA-FC6415A172E7}" srcOrd="8" destOrd="0" presId="urn:microsoft.com/office/officeart/2005/8/layout/hProcess10"/>
    <dgm:cxn modelId="{864AEA29-99B9-41FB-841F-474667D023CC}" type="presParOf" srcId="{A294B62F-326F-48CF-96AA-FC6415A172E7}" destId="{0FEE9ED7-AA07-41D9-90F0-A20CA9ABB9A2}" srcOrd="0" destOrd="0" presId="urn:microsoft.com/office/officeart/2005/8/layout/hProcess10"/>
    <dgm:cxn modelId="{A5382393-9D8B-4EDC-8F4F-AAA2BCB7CE60}" type="presParOf" srcId="{A294B62F-326F-48CF-96AA-FC6415A172E7}" destId="{01865834-9AAE-4D4D-9982-3777DB4A4E6A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AA2AA1-4522-4D61-818F-AD3ECEC1449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9E68075-D7A7-44C5-8CEB-283DDF596965}">
      <dgm:prSet phldrT="[Texte]"/>
      <dgm:spPr/>
      <dgm:t>
        <a:bodyPr/>
        <a:lstStyle/>
        <a:p>
          <a:r>
            <a:rPr lang="fr-FR" dirty="0" smtClean="0"/>
            <a:t>Inscriptions </a:t>
          </a:r>
          <a:endParaRPr lang="fr-FR" dirty="0"/>
        </a:p>
      </dgm:t>
    </dgm:pt>
    <dgm:pt modelId="{B61991A2-4C8F-4403-8F7E-8C52195C8F51}" type="parTrans" cxnId="{8E76976F-F950-48B6-A1DC-8900173F713A}">
      <dgm:prSet/>
      <dgm:spPr/>
      <dgm:t>
        <a:bodyPr/>
        <a:lstStyle/>
        <a:p>
          <a:endParaRPr lang="fr-FR"/>
        </a:p>
      </dgm:t>
    </dgm:pt>
    <dgm:pt modelId="{93CB69CC-1C0B-4CB4-B966-37E15EFD0A45}" type="sibTrans" cxnId="{8E76976F-F950-48B6-A1DC-8900173F713A}">
      <dgm:prSet/>
      <dgm:spPr/>
      <dgm:t>
        <a:bodyPr/>
        <a:lstStyle/>
        <a:p>
          <a:endParaRPr lang="fr-FR"/>
        </a:p>
      </dgm:t>
    </dgm:pt>
    <dgm:pt modelId="{1589BE84-0BC7-41B8-9FD3-C6AA7673DCAF}">
      <dgm:prSet phldrT="[Texte]"/>
      <dgm:spPr/>
      <dgm:t>
        <a:bodyPr/>
        <a:lstStyle/>
        <a:p>
          <a:r>
            <a:rPr lang="fr-FR" dirty="0" smtClean="0"/>
            <a:t>Visios explicatives référents challenge </a:t>
          </a:r>
          <a:endParaRPr lang="fr-FR" dirty="0"/>
        </a:p>
      </dgm:t>
    </dgm:pt>
    <dgm:pt modelId="{AE0B4E88-9441-4B5B-B71F-05FAA810EC7B}" type="parTrans" cxnId="{DC99B88A-871F-46A7-98D5-B066447858E2}">
      <dgm:prSet/>
      <dgm:spPr/>
      <dgm:t>
        <a:bodyPr/>
        <a:lstStyle/>
        <a:p>
          <a:endParaRPr lang="fr-FR"/>
        </a:p>
      </dgm:t>
    </dgm:pt>
    <dgm:pt modelId="{93BC7688-DCC9-4603-93CA-FC148DB3AE8A}" type="sibTrans" cxnId="{DC99B88A-871F-46A7-98D5-B066447858E2}">
      <dgm:prSet/>
      <dgm:spPr/>
      <dgm:t>
        <a:bodyPr/>
        <a:lstStyle/>
        <a:p>
          <a:endParaRPr lang="fr-FR"/>
        </a:p>
      </dgm:t>
    </dgm:pt>
    <dgm:pt modelId="{6A2C6C47-5E00-4A3F-B9AF-6EC79169D67C}">
      <dgm:prSet phldrT="[Texte]"/>
      <dgm:spPr/>
      <dgm:t>
        <a:bodyPr/>
        <a:lstStyle/>
        <a:p>
          <a:r>
            <a:rPr lang="fr-FR" dirty="0" smtClean="0"/>
            <a:t>Etat des lieux</a:t>
          </a:r>
          <a:endParaRPr lang="fr-FR" dirty="0"/>
        </a:p>
      </dgm:t>
    </dgm:pt>
    <dgm:pt modelId="{421E9EEB-B707-41CA-91DE-8D04B40EC2BA}" type="parTrans" cxnId="{309794C7-B841-451E-8F4F-9E300D926D27}">
      <dgm:prSet/>
      <dgm:spPr/>
      <dgm:t>
        <a:bodyPr/>
        <a:lstStyle/>
        <a:p>
          <a:endParaRPr lang="fr-FR"/>
        </a:p>
      </dgm:t>
    </dgm:pt>
    <dgm:pt modelId="{C13E4F88-FD17-4389-9897-85B4A603FEEF}" type="sibTrans" cxnId="{309794C7-B841-451E-8F4F-9E300D926D27}">
      <dgm:prSet/>
      <dgm:spPr/>
      <dgm:t>
        <a:bodyPr/>
        <a:lstStyle/>
        <a:p>
          <a:endParaRPr lang="fr-FR"/>
        </a:p>
      </dgm:t>
    </dgm:pt>
    <dgm:pt modelId="{CFB50ECD-FEDE-4880-A6B9-248F9CC6839F}">
      <dgm:prSet/>
      <dgm:spPr/>
      <dgm:t>
        <a:bodyPr/>
        <a:lstStyle/>
        <a:p>
          <a:r>
            <a:rPr lang="fr-FR" dirty="0" smtClean="0"/>
            <a:t>Challenge </a:t>
          </a:r>
          <a:endParaRPr lang="fr-FR" dirty="0"/>
        </a:p>
      </dgm:t>
    </dgm:pt>
    <dgm:pt modelId="{0922B797-FD5B-4687-805D-2B97460D3C7D}" type="parTrans" cxnId="{6D44A77B-9748-44E4-B759-EBC394D6ACB7}">
      <dgm:prSet/>
      <dgm:spPr/>
      <dgm:t>
        <a:bodyPr/>
        <a:lstStyle/>
        <a:p>
          <a:endParaRPr lang="fr-FR"/>
        </a:p>
      </dgm:t>
    </dgm:pt>
    <dgm:pt modelId="{D71843B5-0142-43C8-80D6-A3E28FC3C970}" type="sibTrans" cxnId="{6D44A77B-9748-44E4-B759-EBC394D6ACB7}">
      <dgm:prSet/>
      <dgm:spPr/>
      <dgm:t>
        <a:bodyPr/>
        <a:lstStyle/>
        <a:p>
          <a:endParaRPr lang="fr-FR"/>
        </a:p>
      </dgm:t>
    </dgm:pt>
    <dgm:pt modelId="{E0B1CA84-62AF-4848-A2CC-DECC3154DB45}">
      <dgm:prSet/>
      <dgm:spPr/>
      <dgm:t>
        <a:bodyPr/>
        <a:lstStyle/>
        <a:p>
          <a:r>
            <a:rPr lang="fr-FR" dirty="0" smtClean="0"/>
            <a:t>Récoltes des fiches résultats remplies par les éco-délégués </a:t>
          </a:r>
          <a:endParaRPr lang="fr-FR" dirty="0"/>
        </a:p>
      </dgm:t>
    </dgm:pt>
    <dgm:pt modelId="{464C7761-3C3F-460C-8895-D4E403749A80}" type="parTrans" cxnId="{AE22F132-1297-4677-804B-CB68E67AFF45}">
      <dgm:prSet/>
      <dgm:spPr/>
      <dgm:t>
        <a:bodyPr/>
        <a:lstStyle/>
        <a:p>
          <a:endParaRPr lang="fr-FR"/>
        </a:p>
      </dgm:t>
    </dgm:pt>
    <dgm:pt modelId="{E677696C-0E54-4565-A186-A4D188C692AD}" type="sibTrans" cxnId="{AE22F132-1297-4677-804B-CB68E67AFF45}">
      <dgm:prSet/>
      <dgm:spPr/>
      <dgm:t>
        <a:bodyPr/>
        <a:lstStyle/>
        <a:p>
          <a:endParaRPr lang="fr-FR"/>
        </a:p>
      </dgm:t>
    </dgm:pt>
    <dgm:pt modelId="{99618FEF-6562-4454-ADC1-EE5CAD3F8BFD}">
      <dgm:prSet/>
      <dgm:spPr/>
      <dgm:t>
        <a:bodyPr/>
        <a:lstStyle/>
        <a:p>
          <a:r>
            <a:rPr lang="fr-FR" dirty="0" smtClean="0"/>
            <a:t>Inscription des résultats dans la plateforme numérique </a:t>
          </a:r>
          <a:endParaRPr lang="fr-FR" dirty="0"/>
        </a:p>
      </dgm:t>
    </dgm:pt>
    <dgm:pt modelId="{026B8F87-2FDA-4CD2-85FF-4A0C4FE4A2BF}" type="parTrans" cxnId="{2FC958EB-CAD1-43FD-8099-9AFDDB24E4E1}">
      <dgm:prSet/>
      <dgm:spPr/>
      <dgm:t>
        <a:bodyPr/>
        <a:lstStyle/>
        <a:p>
          <a:endParaRPr lang="fr-FR"/>
        </a:p>
      </dgm:t>
    </dgm:pt>
    <dgm:pt modelId="{AC040576-26E9-4967-AD38-0FA4855B6DDB}" type="sibTrans" cxnId="{2FC958EB-CAD1-43FD-8099-9AFDDB24E4E1}">
      <dgm:prSet/>
      <dgm:spPr/>
      <dgm:t>
        <a:bodyPr/>
        <a:lstStyle/>
        <a:p>
          <a:endParaRPr lang="fr-FR"/>
        </a:p>
      </dgm:t>
    </dgm:pt>
    <dgm:pt modelId="{76177C66-78ED-42DC-9F06-DE60C3D1E7B1}">
      <dgm:prSet/>
      <dgm:spPr/>
      <dgm:t>
        <a:bodyPr/>
        <a:lstStyle/>
        <a:p>
          <a:r>
            <a:rPr lang="fr-FR" dirty="0" smtClean="0"/>
            <a:t>Résultats </a:t>
          </a:r>
          <a:endParaRPr lang="fr-FR" dirty="0"/>
        </a:p>
      </dgm:t>
    </dgm:pt>
    <dgm:pt modelId="{DA9C0A79-9012-4424-90F9-BD5D9CDBF573}" type="parTrans" cxnId="{7B2CA1F2-A73B-40B3-AFB1-E3A897C06A83}">
      <dgm:prSet/>
      <dgm:spPr/>
      <dgm:t>
        <a:bodyPr/>
        <a:lstStyle/>
        <a:p>
          <a:endParaRPr lang="fr-FR"/>
        </a:p>
      </dgm:t>
    </dgm:pt>
    <dgm:pt modelId="{8AA30EF6-4C98-4372-8853-9101273F33FD}" type="sibTrans" cxnId="{7B2CA1F2-A73B-40B3-AFB1-E3A897C06A83}">
      <dgm:prSet/>
      <dgm:spPr/>
      <dgm:t>
        <a:bodyPr/>
        <a:lstStyle/>
        <a:p>
          <a:endParaRPr lang="fr-FR"/>
        </a:p>
      </dgm:t>
    </dgm:pt>
    <dgm:pt modelId="{211E53D9-E38A-4C00-AC3A-2B830F22B5B5}">
      <dgm:prSet/>
      <dgm:spPr/>
      <dgm:t>
        <a:bodyPr/>
        <a:lstStyle/>
        <a:p>
          <a:r>
            <a:rPr lang="fr-FR" dirty="0" smtClean="0"/>
            <a:t>Remises de prix </a:t>
          </a:r>
          <a:endParaRPr lang="fr-FR" dirty="0"/>
        </a:p>
      </dgm:t>
    </dgm:pt>
    <dgm:pt modelId="{804BCEE3-44C9-453C-BC04-9A17DFDC7FD1}" type="parTrans" cxnId="{87701A27-9F62-46BE-8C69-0535C23A8A36}">
      <dgm:prSet/>
      <dgm:spPr/>
      <dgm:t>
        <a:bodyPr/>
        <a:lstStyle/>
        <a:p>
          <a:endParaRPr lang="fr-FR"/>
        </a:p>
      </dgm:t>
    </dgm:pt>
    <dgm:pt modelId="{1797EFDD-2205-4401-BD46-097625AB7FC0}" type="sibTrans" cxnId="{87701A27-9F62-46BE-8C69-0535C23A8A36}">
      <dgm:prSet/>
      <dgm:spPr/>
      <dgm:t>
        <a:bodyPr/>
        <a:lstStyle/>
        <a:p>
          <a:endParaRPr lang="fr-FR"/>
        </a:p>
      </dgm:t>
    </dgm:pt>
    <dgm:pt modelId="{56B95303-5B96-4CDD-BA28-A809019E3DCA}" type="pres">
      <dgm:prSet presAssocID="{C2AA2AA1-4522-4D61-818F-AD3ECEC1449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5B75D18-FFE5-4DB8-8C94-BD2113595FE8}" type="pres">
      <dgm:prSet presAssocID="{C2AA2AA1-4522-4D61-818F-AD3ECEC14496}" presName="arrow" presStyleLbl="bgShp" presStyleIdx="0" presStyleCnt="1"/>
      <dgm:spPr/>
    </dgm:pt>
    <dgm:pt modelId="{D8FD6F5C-C5E3-4B7A-84A8-2B3F5B42F61E}" type="pres">
      <dgm:prSet presAssocID="{C2AA2AA1-4522-4D61-818F-AD3ECEC14496}" presName="linearProcess" presStyleCnt="0"/>
      <dgm:spPr/>
    </dgm:pt>
    <dgm:pt modelId="{032AD733-D92B-470D-AE71-7FDE2F915126}" type="pres">
      <dgm:prSet presAssocID="{99E68075-D7A7-44C5-8CEB-283DDF596965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6878BC3-8C44-4B94-932F-CBC5A7C90F2A}" type="pres">
      <dgm:prSet presAssocID="{93CB69CC-1C0B-4CB4-B966-37E15EFD0A45}" presName="sibTrans" presStyleCnt="0"/>
      <dgm:spPr/>
    </dgm:pt>
    <dgm:pt modelId="{5588477B-DB0B-4D60-8041-3B9699F4B77A}" type="pres">
      <dgm:prSet presAssocID="{1589BE84-0BC7-41B8-9FD3-C6AA7673DCAF}" presName="text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60A739A-E680-4693-A177-687B1F25F518}" type="pres">
      <dgm:prSet presAssocID="{93BC7688-DCC9-4603-93CA-FC148DB3AE8A}" presName="sibTrans" presStyleCnt="0"/>
      <dgm:spPr/>
    </dgm:pt>
    <dgm:pt modelId="{A16EA0C8-9AB6-41EE-A186-598DBD0066BD}" type="pres">
      <dgm:prSet presAssocID="{6A2C6C47-5E00-4A3F-B9AF-6EC79169D67C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203FEF-F321-43AE-B245-883EDF60018D}" type="pres">
      <dgm:prSet presAssocID="{C13E4F88-FD17-4389-9897-85B4A603FEEF}" presName="sibTrans" presStyleCnt="0"/>
      <dgm:spPr/>
    </dgm:pt>
    <dgm:pt modelId="{5BF48F00-EC1E-40BA-8A05-93DC175EDC45}" type="pres">
      <dgm:prSet presAssocID="{CFB50ECD-FEDE-4880-A6B9-248F9CC6839F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67EB32-B5B1-42BD-9F6B-80FB4243173D}" type="pres">
      <dgm:prSet presAssocID="{D71843B5-0142-43C8-80D6-A3E28FC3C970}" presName="sibTrans" presStyleCnt="0"/>
      <dgm:spPr/>
    </dgm:pt>
    <dgm:pt modelId="{3522C42B-A344-4AEF-A0AB-BD3F574D494D}" type="pres">
      <dgm:prSet presAssocID="{E0B1CA84-62AF-4848-A2CC-DECC3154DB45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80A0EDE-2B8B-452F-8777-FC248B91C4EF}" type="pres">
      <dgm:prSet presAssocID="{E677696C-0E54-4565-A186-A4D188C692AD}" presName="sibTrans" presStyleCnt="0"/>
      <dgm:spPr/>
    </dgm:pt>
    <dgm:pt modelId="{6C884BFF-0DDE-4800-898F-C43420789440}" type="pres">
      <dgm:prSet presAssocID="{99618FEF-6562-4454-ADC1-EE5CAD3F8BFD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ACD6B81-2D15-4CA7-A52A-724C35D2C116}" type="pres">
      <dgm:prSet presAssocID="{AC040576-26E9-4967-AD38-0FA4855B6DDB}" presName="sibTrans" presStyleCnt="0"/>
      <dgm:spPr/>
    </dgm:pt>
    <dgm:pt modelId="{1D4A55FD-BFD4-4C9D-8D61-02B435A6333E}" type="pres">
      <dgm:prSet presAssocID="{76177C66-78ED-42DC-9F06-DE60C3D1E7B1}" presName="text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B072782-9E9F-4920-AB6B-BC01BAEEED00}" type="pres">
      <dgm:prSet presAssocID="{8AA30EF6-4C98-4372-8853-9101273F33FD}" presName="sibTrans" presStyleCnt="0"/>
      <dgm:spPr/>
    </dgm:pt>
    <dgm:pt modelId="{930D49C2-1910-495B-8D2F-F1B257FCA2EE}" type="pres">
      <dgm:prSet presAssocID="{211E53D9-E38A-4C00-AC3A-2B830F22B5B5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7701A27-9F62-46BE-8C69-0535C23A8A36}" srcId="{C2AA2AA1-4522-4D61-818F-AD3ECEC14496}" destId="{211E53D9-E38A-4C00-AC3A-2B830F22B5B5}" srcOrd="7" destOrd="0" parTransId="{804BCEE3-44C9-453C-BC04-9A17DFDC7FD1}" sibTransId="{1797EFDD-2205-4401-BD46-097625AB7FC0}"/>
    <dgm:cxn modelId="{8E76976F-F950-48B6-A1DC-8900173F713A}" srcId="{C2AA2AA1-4522-4D61-818F-AD3ECEC14496}" destId="{99E68075-D7A7-44C5-8CEB-283DDF596965}" srcOrd="0" destOrd="0" parTransId="{B61991A2-4C8F-4403-8F7E-8C52195C8F51}" sibTransId="{93CB69CC-1C0B-4CB4-B966-37E15EFD0A45}"/>
    <dgm:cxn modelId="{6D44A77B-9748-44E4-B759-EBC394D6ACB7}" srcId="{C2AA2AA1-4522-4D61-818F-AD3ECEC14496}" destId="{CFB50ECD-FEDE-4880-A6B9-248F9CC6839F}" srcOrd="3" destOrd="0" parTransId="{0922B797-FD5B-4687-805D-2B97460D3C7D}" sibTransId="{D71843B5-0142-43C8-80D6-A3E28FC3C970}"/>
    <dgm:cxn modelId="{E9C22563-FA6E-4151-AB05-E3A70BF5CE08}" type="presOf" srcId="{C2AA2AA1-4522-4D61-818F-AD3ECEC14496}" destId="{56B95303-5B96-4CDD-BA28-A809019E3DCA}" srcOrd="0" destOrd="0" presId="urn:microsoft.com/office/officeart/2005/8/layout/hProcess9"/>
    <dgm:cxn modelId="{2FC958EB-CAD1-43FD-8099-9AFDDB24E4E1}" srcId="{C2AA2AA1-4522-4D61-818F-AD3ECEC14496}" destId="{99618FEF-6562-4454-ADC1-EE5CAD3F8BFD}" srcOrd="5" destOrd="0" parTransId="{026B8F87-2FDA-4CD2-85FF-4A0C4FE4A2BF}" sibTransId="{AC040576-26E9-4967-AD38-0FA4855B6DDB}"/>
    <dgm:cxn modelId="{7B2CA1F2-A73B-40B3-AFB1-E3A897C06A83}" srcId="{C2AA2AA1-4522-4D61-818F-AD3ECEC14496}" destId="{76177C66-78ED-42DC-9F06-DE60C3D1E7B1}" srcOrd="6" destOrd="0" parTransId="{DA9C0A79-9012-4424-90F9-BD5D9CDBF573}" sibTransId="{8AA30EF6-4C98-4372-8853-9101273F33FD}"/>
    <dgm:cxn modelId="{71C12083-7161-4E22-806E-6126F1767B5A}" type="presOf" srcId="{E0B1CA84-62AF-4848-A2CC-DECC3154DB45}" destId="{3522C42B-A344-4AEF-A0AB-BD3F574D494D}" srcOrd="0" destOrd="0" presId="urn:microsoft.com/office/officeart/2005/8/layout/hProcess9"/>
    <dgm:cxn modelId="{A31A1798-D00D-4E7D-B342-1C62DD8BD7A1}" type="presOf" srcId="{99618FEF-6562-4454-ADC1-EE5CAD3F8BFD}" destId="{6C884BFF-0DDE-4800-898F-C43420789440}" srcOrd="0" destOrd="0" presId="urn:microsoft.com/office/officeart/2005/8/layout/hProcess9"/>
    <dgm:cxn modelId="{97EB506F-D73A-4964-8F99-2CDBECE6886D}" type="presOf" srcId="{1589BE84-0BC7-41B8-9FD3-C6AA7673DCAF}" destId="{5588477B-DB0B-4D60-8041-3B9699F4B77A}" srcOrd="0" destOrd="0" presId="urn:microsoft.com/office/officeart/2005/8/layout/hProcess9"/>
    <dgm:cxn modelId="{C4EE0306-57CD-4F63-BF08-A289BC82BA47}" type="presOf" srcId="{99E68075-D7A7-44C5-8CEB-283DDF596965}" destId="{032AD733-D92B-470D-AE71-7FDE2F915126}" srcOrd="0" destOrd="0" presId="urn:microsoft.com/office/officeart/2005/8/layout/hProcess9"/>
    <dgm:cxn modelId="{D59EB98C-017E-49FF-8F45-866E647670F3}" type="presOf" srcId="{211E53D9-E38A-4C00-AC3A-2B830F22B5B5}" destId="{930D49C2-1910-495B-8D2F-F1B257FCA2EE}" srcOrd="0" destOrd="0" presId="urn:microsoft.com/office/officeart/2005/8/layout/hProcess9"/>
    <dgm:cxn modelId="{AE22F132-1297-4677-804B-CB68E67AFF45}" srcId="{C2AA2AA1-4522-4D61-818F-AD3ECEC14496}" destId="{E0B1CA84-62AF-4848-A2CC-DECC3154DB45}" srcOrd="4" destOrd="0" parTransId="{464C7761-3C3F-460C-8895-D4E403749A80}" sibTransId="{E677696C-0E54-4565-A186-A4D188C692AD}"/>
    <dgm:cxn modelId="{D47D86CF-34E4-42C3-91C2-53016095E3CE}" type="presOf" srcId="{6A2C6C47-5E00-4A3F-B9AF-6EC79169D67C}" destId="{A16EA0C8-9AB6-41EE-A186-598DBD0066BD}" srcOrd="0" destOrd="0" presId="urn:microsoft.com/office/officeart/2005/8/layout/hProcess9"/>
    <dgm:cxn modelId="{033E1314-EE8B-4ACD-A82E-445E5831E0F2}" type="presOf" srcId="{CFB50ECD-FEDE-4880-A6B9-248F9CC6839F}" destId="{5BF48F00-EC1E-40BA-8A05-93DC175EDC45}" srcOrd="0" destOrd="0" presId="urn:microsoft.com/office/officeart/2005/8/layout/hProcess9"/>
    <dgm:cxn modelId="{7B617484-35D0-448F-B7A5-103A474D8F41}" type="presOf" srcId="{76177C66-78ED-42DC-9F06-DE60C3D1E7B1}" destId="{1D4A55FD-BFD4-4C9D-8D61-02B435A6333E}" srcOrd="0" destOrd="0" presId="urn:microsoft.com/office/officeart/2005/8/layout/hProcess9"/>
    <dgm:cxn modelId="{309794C7-B841-451E-8F4F-9E300D926D27}" srcId="{C2AA2AA1-4522-4D61-818F-AD3ECEC14496}" destId="{6A2C6C47-5E00-4A3F-B9AF-6EC79169D67C}" srcOrd="2" destOrd="0" parTransId="{421E9EEB-B707-41CA-91DE-8D04B40EC2BA}" sibTransId="{C13E4F88-FD17-4389-9897-85B4A603FEEF}"/>
    <dgm:cxn modelId="{DC99B88A-871F-46A7-98D5-B066447858E2}" srcId="{C2AA2AA1-4522-4D61-818F-AD3ECEC14496}" destId="{1589BE84-0BC7-41B8-9FD3-C6AA7673DCAF}" srcOrd="1" destOrd="0" parTransId="{AE0B4E88-9441-4B5B-B71F-05FAA810EC7B}" sibTransId="{93BC7688-DCC9-4603-93CA-FC148DB3AE8A}"/>
    <dgm:cxn modelId="{CCB52E80-ECF5-4102-9B62-8E7BB569658A}" type="presParOf" srcId="{56B95303-5B96-4CDD-BA28-A809019E3DCA}" destId="{15B75D18-FFE5-4DB8-8C94-BD2113595FE8}" srcOrd="0" destOrd="0" presId="urn:microsoft.com/office/officeart/2005/8/layout/hProcess9"/>
    <dgm:cxn modelId="{3A864749-3AE2-4871-B01D-19A9433DC2FC}" type="presParOf" srcId="{56B95303-5B96-4CDD-BA28-A809019E3DCA}" destId="{D8FD6F5C-C5E3-4B7A-84A8-2B3F5B42F61E}" srcOrd="1" destOrd="0" presId="urn:microsoft.com/office/officeart/2005/8/layout/hProcess9"/>
    <dgm:cxn modelId="{45A35327-C321-40CE-9363-9E8A3BABE20B}" type="presParOf" srcId="{D8FD6F5C-C5E3-4B7A-84A8-2B3F5B42F61E}" destId="{032AD733-D92B-470D-AE71-7FDE2F915126}" srcOrd="0" destOrd="0" presId="urn:microsoft.com/office/officeart/2005/8/layout/hProcess9"/>
    <dgm:cxn modelId="{882461D7-DF62-4CA6-8AAF-B7F69AB24BF2}" type="presParOf" srcId="{D8FD6F5C-C5E3-4B7A-84A8-2B3F5B42F61E}" destId="{B6878BC3-8C44-4B94-932F-CBC5A7C90F2A}" srcOrd="1" destOrd="0" presId="urn:microsoft.com/office/officeart/2005/8/layout/hProcess9"/>
    <dgm:cxn modelId="{70040525-97A4-4B1B-8A02-55ECF435E54F}" type="presParOf" srcId="{D8FD6F5C-C5E3-4B7A-84A8-2B3F5B42F61E}" destId="{5588477B-DB0B-4D60-8041-3B9699F4B77A}" srcOrd="2" destOrd="0" presId="urn:microsoft.com/office/officeart/2005/8/layout/hProcess9"/>
    <dgm:cxn modelId="{147ABB6A-DDF7-48E6-8766-31D989CA68AA}" type="presParOf" srcId="{D8FD6F5C-C5E3-4B7A-84A8-2B3F5B42F61E}" destId="{460A739A-E680-4693-A177-687B1F25F518}" srcOrd="3" destOrd="0" presId="urn:microsoft.com/office/officeart/2005/8/layout/hProcess9"/>
    <dgm:cxn modelId="{0B39E7FD-90E3-44DC-891B-DB581B37985E}" type="presParOf" srcId="{D8FD6F5C-C5E3-4B7A-84A8-2B3F5B42F61E}" destId="{A16EA0C8-9AB6-41EE-A186-598DBD0066BD}" srcOrd="4" destOrd="0" presId="urn:microsoft.com/office/officeart/2005/8/layout/hProcess9"/>
    <dgm:cxn modelId="{0A4169FA-8A1F-4AA5-A90F-0FB22D3B606E}" type="presParOf" srcId="{D8FD6F5C-C5E3-4B7A-84A8-2B3F5B42F61E}" destId="{A1203FEF-F321-43AE-B245-883EDF60018D}" srcOrd="5" destOrd="0" presId="urn:microsoft.com/office/officeart/2005/8/layout/hProcess9"/>
    <dgm:cxn modelId="{E2E448BA-1124-40F7-9AC4-CE81BFA6A3B0}" type="presParOf" srcId="{D8FD6F5C-C5E3-4B7A-84A8-2B3F5B42F61E}" destId="{5BF48F00-EC1E-40BA-8A05-93DC175EDC45}" srcOrd="6" destOrd="0" presId="urn:microsoft.com/office/officeart/2005/8/layout/hProcess9"/>
    <dgm:cxn modelId="{5F8D6104-E5D7-4858-9BD4-72819368DF39}" type="presParOf" srcId="{D8FD6F5C-C5E3-4B7A-84A8-2B3F5B42F61E}" destId="{2667EB32-B5B1-42BD-9F6B-80FB4243173D}" srcOrd="7" destOrd="0" presId="urn:microsoft.com/office/officeart/2005/8/layout/hProcess9"/>
    <dgm:cxn modelId="{1DF2015E-C392-47F9-A225-04BD6E1DD175}" type="presParOf" srcId="{D8FD6F5C-C5E3-4B7A-84A8-2B3F5B42F61E}" destId="{3522C42B-A344-4AEF-A0AB-BD3F574D494D}" srcOrd="8" destOrd="0" presId="urn:microsoft.com/office/officeart/2005/8/layout/hProcess9"/>
    <dgm:cxn modelId="{865686B5-A951-4E6F-B67A-E54F8DBAE031}" type="presParOf" srcId="{D8FD6F5C-C5E3-4B7A-84A8-2B3F5B42F61E}" destId="{E80A0EDE-2B8B-452F-8777-FC248B91C4EF}" srcOrd="9" destOrd="0" presId="urn:microsoft.com/office/officeart/2005/8/layout/hProcess9"/>
    <dgm:cxn modelId="{E2C8CDE6-7627-4722-90C9-5ABA1D007AF6}" type="presParOf" srcId="{D8FD6F5C-C5E3-4B7A-84A8-2B3F5B42F61E}" destId="{6C884BFF-0DDE-4800-898F-C43420789440}" srcOrd="10" destOrd="0" presId="urn:microsoft.com/office/officeart/2005/8/layout/hProcess9"/>
    <dgm:cxn modelId="{6294E979-0732-4459-9399-55B97172C169}" type="presParOf" srcId="{D8FD6F5C-C5E3-4B7A-84A8-2B3F5B42F61E}" destId="{DACD6B81-2D15-4CA7-A52A-724C35D2C116}" srcOrd="11" destOrd="0" presId="urn:microsoft.com/office/officeart/2005/8/layout/hProcess9"/>
    <dgm:cxn modelId="{FDD4EB69-94F3-42C3-8AAF-1CF6956F4E30}" type="presParOf" srcId="{D8FD6F5C-C5E3-4B7A-84A8-2B3F5B42F61E}" destId="{1D4A55FD-BFD4-4C9D-8D61-02B435A6333E}" srcOrd="12" destOrd="0" presId="urn:microsoft.com/office/officeart/2005/8/layout/hProcess9"/>
    <dgm:cxn modelId="{9E620006-2298-49DD-8753-3A9013F683EB}" type="presParOf" srcId="{D8FD6F5C-C5E3-4B7A-84A8-2B3F5B42F61E}" destId="{DB072782-9E9F-4920-AB6B-BC01BAEEED00}" srcOrd="13" destOrd="0" presId="urn:microsoft.com/office/officeart/2005/8/layout/hProcess9"/>
    <dgm:cxn modelId="{30BB5655-47A4-4D84-BADC-2F7978D0F44D}" type="presParOf" srcId="{D8FD6F5C-C5E3-4B7A-84A8-2B3F5B42F61E}" destId="{930D49C2-1910-495B-8D2F-F1B257FCA2EE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C5B51-E2DD-4225-9D54-EBADF42EE613}">
      <dsp:nvSpPr>
        <dsp:cNvPr id="0" name=""/>
        <dsp:cNvSpPr/>
      </dsp:nvSpPr>
      <dsp:spPr>
        <a:xfrm>
          <a:off x="0" y="0"/>
          <a:ext cx="10478345" cy="198828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A2E59-B698-42DA-A6A2-248AAE60E66B}">
      <dsp:nvSpPr>
        <dsp:cNvPr id="0" name=""/>
        <dsp:cNvSpPr/>
      </dsp:nvSpPr>
      <dsp:spPr>
        <a:xfrm>
          <a:off x="314350" y="265105"/>
          <a:ext cx="3078014" cy="14580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80FDF1-9A74-41B1-9B22-149A991E9E9E}">
      <dsp:nvSpPr>
        <dsp:cNvPr id="0" name=""/>
        <dsp:cNvSpPr/>
      </dsp:nvSpPr>
      <dsp:spPr>
        <a:xfrm rot="10800000">
          <a:off x="314350" y="1988287"/>
          <a:ext cx="3078014" cy="243012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Carte des lieux dangereux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- Permet aux référents PDES de repérer les lieux les plus dangereux désignés par les élèves, les parents et le personnel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- Permet aux différents acteurs de la voirie d’agir sur des lieux en priorité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hlinkClick xmlns:r="http://schemas.openxmlformats.org/officeDocument/2006/relationships" r:id="rId2"/>
            </a:rPr>
            <a:t>Lien</a:t>
          </a:r>
          <a:r>
            <a:rPr lang="fr-FR" sz="1400" kern="1200" dirty="0" smtClean="0"/>
            <a:t> </a:t>
          </a:r>
          <a:endParaRPr lang="fr-FR" sz="1400" kern="1200" dirty="0"/>
        </a:p>
      </dsp:txBody>
      <dsp:txXfrm rot="10800000">
        <a:off x="389085" y="1988287"/>
        <a:ext cx="2928544" cy="2355394"/>
      </dsp:txXfrm>
    </dsp:sp>
    <dsp:sp modelId="{EAA7A5E3-43BC-4E54-B1DD-F9E2868DF14F}">
      <dsp:nvSpPr>
        <dsp:cNvPr id="0" name=""/>
        <dsp:cNvSpPr/>
      </dsp:nvSpPr>
      <dsp:spPr>
        <a:xfrm>
          <a:off x="3700165" y="265105"/>
          <a:ext cx="3078014" cy="14580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541B2B-33E9-40DF-996C-0030432F3FEC}">
      <dsp:nvSpPr>
        <dsp:cNvPr id="0" name=""/>
        <dsp:cNvSpPr/>
      </dsp:nvSpPr>
      <dsp:spPr>
        <a:xfrm rot="10800000">
          <a:off x="3700165" y="1988287"/>
          <a:ext cx="3078014" cy="243012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Carte de suivi des PDES en cours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- Permet de recenser l’ensemble des démarches PDES en cours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- Permet d’avoir une idée de l’avancement du PDES et des actions lancées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hlinkClick xmlns:r="http://schemas.openxmlformats.org/officeDocument/2006/relationships" r:id="rId4"/>
            </a:rPr>
            <a:t>Lien</a:t>
          </a:r>
          <a:r>
            <a:rPr lang="fr-FR" sz="1400" kern="1200" dirty="0" smtClean="0"/>
            <a:t> </a:t>
          </a:r>
        </a:p>
      </dsp:txBody>
      <dsp:txXfrm rot="10800000">
        <a:off x="3774900" y="1988287"/>
        <a:ext cx="2928544" cy="2355394"/>
      </dsp:txXfrm>
    </dsp:sp>
    <dsp:sp modelId="{A43510BB-8443-4B10-A840-54843D080284}">
      <dsp:nvSpPr>
        <dsp:cNvPr id="0" name=""/>
        <dsp:cNvSpPr/>
      </dsp:nvSpPr>
      <dsp:spPr>
        <a:xfrm>
          <a:off x="7085981" y="265105"/>
          <a:ext cx="3078014" cy="14580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79EA91-98A1-4386-86D1-A2B8D4640FD6}">
      <dsp:nvSpPr>
        <dsp:cNvPr id="0" name=""/>
        <dsp:cNvSpPr/>
      </dsp:nvSpPr>
      <dsp:spPr>
        <a:xfrm rot="10800000">
          <a:off x="7029961" y="1948895"/>
          <a:ext cx="3078014" cy="243012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Carte de suivi des participants du challenge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/>
            <a:t>- Permet de recenser les collèges participants au challenge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/>
            <a:t>- Permet de répertorier les actions mises en places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/>
            <a:t>- Permet de voir les gagnants des éditions précédentes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hlinkClick xmlns:r="http://schemas.openxmlformats.org/officeDocument/2006/relationships" r:id="rId4"/>
            </a:rPr>
            <a:t>Lien </a:t>
          </a:r>
          <a:endParaRPr lang="fr-FR" sz="1400" b="0" kern="1200" dirty="0"/>
        </a:p>
      </dsp:txBody>
      <dsp:txXfrm rot="10800000">
        <a:off x="7104696" y="1948895"/>
        <a:ext cx="2928544" cy="2355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6A9E6-415C-4E3F-A066-D63A4BCAE941}">
      <dsp:nvSpPr>
        <dsp:cNvPr id="0" name=""/>
        <dsp:cNvSpPr/>
      </dsp:nvSpPr>
      <dsp:spPr>
        <a:xfrm>
          <a:off x="25459" y="1182620"/>
          <a:ext cx="1931789" cy="17650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B0D14-3CA1-411F-BC89-B7CC048DD142}">
      <dsp:nvSpPr>
        <dsp:cNvPr id="0" name=""/>
        <dsp:cNvSpPr/>
      </dsp:nvSpPr>
      <dsp:spPr>
        <a:xfrm>
          <a:off x="377228" y="2739851"/>
          <a:ext cx="1654602" cy="2444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Comité de pilotage </a:t>
          </a:r>
          <a:endParaRPr lang="fr-FR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Réunion des partenaires du PDES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Autonomie du référent PDES 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Présence recommandée du chargé de mission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Présence indispensable de la commune</a:t>
          </a:r>
          <a:endParaRPr lang="fr-FR" sz="1200" kern="1200" dirty="0"/>
        </a:p>
      </dsp:txBody>
      <dsp:txXfrm>
        <a:off x="425690" y="2788313"/>
        <a:ext cx="1557678" cy="2347820"/>
      </dsp:txXfrm>
    </dsp:sp>
    <dsp:sp modelId="{ABA2B8F8-4EBB-45CB-A75C-DB2C007CAC6F}">
      <dsp:nvSpPr>
        <dsp:cNvPr id="0" name=""/>
        <dsp:cNvSpPr/>
      </dsp:nvSpPr>
      <dsp:spPr>
        <a:xfrm rot="21468987">
          <a:off x="2159423" y="1846660"/>
          <a:ext cx="202394" cy="340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>
        <a:off x="2159445" y="1915846"/>
        <a:ext cx="141676" cy="204089"/>
      </dsp:txXfrm>
    </dsp:sp>
    <dsp:sp modelId="{14DF4162-9AD8-418F-8B55-5DAA10654491}">
      <dsp:nvSpPr>
        <dsp:cNvPr id="0" name=""/>
        <dsp:cNvSpPr/>
      </dsp:nvSpPr>
      <dsp:spPr>
        <a:xfrm>
          <a:off x="2535100" y="1109073"/>
          <a:ext cx="1985879" cy="17186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503F7-ADE6-41D6-BEB8-F35BAAC6D4D8}">
      <dsp:nvSpPr>
        <dsp:cNvPr id="0" name=""/>
        <dsp:cNvSpPr/>
      </dsp:nvSpPr>
      <dsp:spPr>
        <a:xfrm>
          <a:off x="2694433" y="2720705"/>
          <a:ext cx="1810898" cy="2454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Diagnostic</a:t>
          </a:r>
          <a:endParaRPr lang="fr-FR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Importance des outils méthodologiques (enquête en particulier)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Sert à impliquer les élèves avec des méthodes pédagogiques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Importance du témoignage des élèves en comité de pilotage</a:t>
          </a:r>
          <a:endParaRPr lang="fr-FR" sz="1200" kern="1200" dirty="0"/>
        </a:p>
      </dsp:txBody>
      <dsp:txXfrm>
        <a:off x="2747472" y="2773744"/>
        <a:ext cx="1704820" cy="2348745"/>
      </dsp:txXfrm>
    </dsp:sp>
    <dsp:sp modelId="{41F734DA-A0A0-4F6E-909F-1E1268FBD7A1}">
      <dsp:nvSpPr>
        <dsp:cNvPr id="0" name=""/>
        <dsp:cNvSpPr/>
      </dsp:nvSpPr>
      <dsp:spPr>
        <a:xfrm rot="677761">
          <a:off x="4776359" y="2073953"/>
          <a:ext cx="263022" cy="340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>
        <a:off x="4777123" y="2134254"/>
        <a:ext cx="184115" cy="204089"/>
      </dsp:txXfrm>
    </dsp:sp>
    <dsp:sp modelId="{F4CE40DA-4C30-41FA-AE17-0CEA2B16D4AF}">
      <dsp:nvSpPr>
        <dsp:cNvPr id="0" name=""/>
        <dsp:cNvSpPr/>
      </dsp:nvSpPr>
      <dsp:spPr>
        <a:xfrm>
          <a:off x="5257915" y="898666"/>
          <a:ext cx="1842536" cy="31986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8F432-9B24-452A-8CEF-B8194F131698}">
      <dsp:nvSpPr>
        <dsp:cNvPr id="0" name=""/>
        <dsp:cNvSpPr/>
      </dsp:nvSpPr>
      <dsp:spPr>
        <a:xfrm>
          <a:off x="5547249" y="2656415"/>
          <a:ext cx="1628498" cy="25204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Elaboration du plan d’action</a:t>
          </a:r>
          <a:endParaRPr lang="fr-FR" sz="15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Session de groupe pour remplir les fiches action en comité de pilotage 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Présence des acteurs financeurs en question 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Tenir compte des résultats du diagnostic </a:t>
          </a:r>
          <a:endParaRPr lang="fr-FR" sz="1300" kern="1200" dirty="0"/>
        </a:p>
      </dsp:txBody>
      <dsp:txXfrm>
        <a:off x="5594946" y="2704112"/>
        <a:ext cx="1533104" cy="2425013"/>
      </dsp:txXfrm>
    </dsp:sp>
    <dsp:sp modelId="{4165CCC0-6840-4DD9-B040-9DB17564097B}">
      <dsp:nvSpPr>
        <dsp:cNvPr id="0" name=""/>
        <dsp:cNvSpPr/>
      </dsp:nvSpPr>
      <dsp:spPr>
        <a:xfrm rot="20846757">
          <a:off x="7351204" y="2037945"/>
          <a:ext cx="260080" cy="340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>
        <a:off x="7352137" y="2114454"/>
        <a:ext cx="182056" cy="204089"/>
      </dsp:txXfrm>
    </dsp:sp>
    <dsp:sp modelId="{0099ED47-86C1-4F30-92B7-84F0A57EF8B6}">
      <dsp:nvSpPr>
        <dsp:cNvPr id="0" name=""/>
        <dsp:cNvSpPr/>
      </dsp:nvSpPr>
      <dsp:spPr>
        <a:xfrm>
          <a:off x="7825771" y="1065483"/>
          <a:ext cx="1992589" cy="16879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31E08-2CA1-46C7-B976-12AF6E706766}">
      <dsp:nvSpPr>
        <dsp:cNvPr id="0" name=""/>
        <dsp:cNvSpPr/>
      </dsp:nvSpPr>
      <dsp:spPr>
        <a:xfrm>
          <a:off x="8101912" y="2629813"/>
          <a:ext cx="1762697" cy="2589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Mise en place du plan d’action</a:t>
          </a:r>
          <a:endParaRPr lang="fr-FR" sz="15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Difficulté de réalisation des actions en dehors du collège 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Peu de problèmes liés aux financements 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Se limiter à 2 ou 3 fiche action </a:t>
          </a:r>
          <a:endParaRPr lang="fr-FR" sz="1400" kern="1200" dirty="0"/>
        </a:p>
      </dsp:txBody>
      <dsp:txXfrm>
        <a:off x="8153540" y="2681441"/>
        <a:ext cx="1659441" cy="2486416"/>
      </dsp:txXfrm>
    </dsp:sp>
    <dsp:sp modelId="{8C43DCD4-B900-4223-AE87-4FDA525BEE30}">
      <dsp:nvSpPr>
        <dsp:cNvPr id="0" name=""/>
        <dsp:cNvSpPr/>
      </dsp:nvSpPr>
      <dsp:spPr>
        <a:xfrm rot="21556443">
          <a:off x="9990025" y="1723478"/>
          <a:ext cx="171684" cy="340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>
        <a:off x="9990027" y="1791833"/>
        <a:ext cx="120179" cy="204089"/>
      </dsp:txXfrm>
    </dsp:sp>
    <dsp:sp modelId="{0FEE9ED7-AA07-41D9-90F0-A20CA9ABB9A2}">
      <dsp:nvSpPr>
        <dsp:cNvPr id="0" name=""/>
        <dsp:cNvSpPr/>
      </dsp:nvSpPr>
      <dsp:spPr>
        <a:xfrm>
          <a:off x="10308848" y="984950"/>
          <a:ext cx="1632703" cy="17906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65834-9AAE-4D4D-9982-3777DB4A4E6A}">
      <dsp:nvSpPr>
        <dsp:cNvPr id="0" name=""/>
        <dsp:cNvSpPr/>
      </dsp:nvSpPr>
      <dsp:spPr>
        <a:xfrm>
          <a:off x="10745921" y="2537205"/>
          <a:ext cx="1415593" cy="14155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Evaluation</a:t>
          </a:r>
          <a:endParaRPr lang="fr-FR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Rapport PDES 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Questionnaires d’étapes</a:t>
          </a:r>
          <a:endParaRPr lang="fr-FR" sz="1200" kern="1200" dirty="0"/>
        </a:p>
      </dsp:txBody>
      <dsp:txXfrm>
        <a:off x="10787382" y="2578666"/>
        <a:ext cx="1332671" cy="1332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75D18-FFE5-4DB8-8C94-BD2113595FE8}">
      <dsp:nvSpPr>
        <dsp:cNvPr id="0" name=""/>
        <dsp:cNvSpPr/>
      </dsp:nvSpPr>
      <dsp:spPr>
        <a:xfrm>
          <a:off x="824097" y="0"/>
          <a:ext cx="9339770" cy="235418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AD733-D92B-470D-AE71-7FDE2F915126}">
      <dsp:nvSpPr>
        <dsp:cNvPr id="0" name=""/>
        <dsp:cNvSpPr/>
      </dsp:nvSpPr>
      <dsp:spPr>
        <a:xfrm>
          <a:off x="435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Inscriptions </a:t>
          </a:r>
          <a:endParaRPr lang="fr-FR" sz="1200" kern="1200" dirty="0"/>
        </a:p>
      </dsp:txBody>
      <dsp:txXfrm>
        <a:off x="46404" y="752225"/>
        <a:ext cx="1223881" cy="849737"/>
      </dsp:txXfrm>
    </dsp:sp>
    <dsp:sp modelId="{5588477B-DB0B-4D60-8041-3B9699F4B77A}">
      <dsp:nvSpPr>
        <dsp:cNvPr id="0" name=""/>
        <dsp:cNvSpPr/>
      </dsp:nvSpPr>
      <dsp:spPr>
        <a:xfrm>
          <a:off x="1382046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Visios explicatives référents challenge </a:t>
          </a:r>
          <a:endParaRPr lang="fr-FR" sz="1200" kern="1200" dirty="0"/>
        </a:p>
      </dsp:txBody>
      <dsp:txXfrm>
        <a:off x="1428015" y="752225"/>
        <a:ext cx="1223881" cy="849737"/>
      </dsp:txXfrm>
    </dsp:sp>
    <dsp:sp modelId="{A16EA0C8-9AB6-41EE-A186-598DBD0066BD}">
      <dsp:nvSpPr>
        <dsp:cNvPr id="0" name=""/>
        <dsp:cNvSpPr/>
      </dsp:nvSpPr>
      <dsp:spPr>
        <a:xfrm>
          <a:off x="2763656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Etat des lieux</a:t>
          </a:r>
          <a:endParaRPr lang="fr-FR" sz="1200" kern="1200" dirty="0"/>
        </a:p>
      </dsp:txBody>
      <dsp:txXfrm>
        <a:off x="2809625" y="752225"/>
        <a:ext cx="1223881" cy="849737"/>
      </dsp:txXfrm>
    </dsp:sp>
    <dsp:sp modelId="{5BF48F00-EC1E-40BA-8A05-93DC175EDC45}">
      <dsp:nvSpPr>
        <dsp:cNvPr id="0" name=""/>
        <dsp:cNvSpPr/>
      </dsp:nvSpPr>
      <dsp:spPr>
        <a:xfrm>
          <a:off x="4145267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Challenge </a:t>
          </a:r>
          <a:endParaRPr lang="fr-FR" sz="1200" kern="1200" dirty="0"/>
        </a:p>
      </dsp:txBody>
      <dsp:txXfrm>
        <a:off x="4191236" y="752225"/>
        <a:ext cx="1223881" cy="849737"/>
      </dsp:txXfrm>
    </dsp:sp>
    <dsp:sp modelId="{3522C42B-A344-4AEF-A0AB-BD3F574D494D}">
      <dsp:nvSpPr>
        <dsp:cNvPr id="0" name=""/>
        <dsp:cNvSpPr/>
      </dsp:nvSpPr>
      <dsp:spPr>
        <a:xfrm>
          <a:off x="5526877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Récoltes des fiches résultats remplies par les éco-délégués </a:t>
          </a:r>
          <a:endParaRPr lang="fr-FR" sz="1200" kern="1200" dirty="0"/>
        </a:p>
      </dsp:txBody>
      <dsp:txXfrm>
        <a:off x="5572846" y="752225"/>
        <a:ext cx="1223881" cy="849737"/>
      </dsp:txXfrm>
    </dsp:sp>
    <dsp:sp modelId="{6C884BFF-0DDE-4800-898F-C43420789440}">
      <dsp:nvSpPr>
        <dsp:cNvPr id="0" name=""/>
        <dsp:cNvSpPr/>
      </dsp:nvSpPr>
      <dsp:spPr>
        <a:xfrm>
          <a:off x="6908488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Inscription des résultats dans la plateforme numérique </a:t>
          </a:r>
          <a:endParaRPr lang="fr-FR" sz="1200" kern="1200" dirty="0"/>
        </a:p>
      </dsp:txBody>
      <dsp:txXfrm>
        <a:off x="6954457" y="752225"/>
        <a:ext cx="1223881" cy="849737"/>
      </dsp:txXfrm>
    </dsp:sp>
    <dsp:sp modelId="{1D4A55FD-BFD4-4C9D-8D61-02B435A6333E}">
      <dsp:nvSpPr>
        <dsp:cNvPr id="0" name=""/>
        <dsp:cNvSpPr/>
      </dsp:nvSpPr>
      <dsp:spPr>
        <a:xfrm>
          <a:off x="8290099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Résultats </a:t>
          </a:r>
          <a:endParaRPr lang="fr-FR" sz="1200" kern="1200" dirty="0"/>
        </a:p>
      </dsp:txBody>
      <dsp:txXfrm>
        <a:off x="8336068" y="752225"/>
        <a:ext cx="1223881" cy="849737"/>
      </dsp:txXfrm>
    </dsp:sp>
    <dsp:sp modelId="{930D49C2-1910-495B-8D2F-F1B257FCA2EE}">
      <dsp:nvSpPr>
        <dsp:cNvPr id="0" name=""/>
        <dsp:cNvSpPr/>
      </dsp:nvSpPr>
      <dsp:spPr>
        <a:xfrm>
          <a:off x="9671709" y="706256"/>
          <a:ext cx="1315819" cy="941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Remises de prix </a:t>
          </a:r>
          <a:endParaRPr lang="fr-FR" sz="1200" kern="1200" dirty="0"/>
        </a:p>
      </dsp:txBody>
      <dsp:txXfrm>
        <a:off x="9717678" y="752225"/>
        <a:ext cx="1223881" cy="849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B3FAC-DAB7-472F-850E-AF6105607643}" type="datetimeFigureOut">
              <a:rPr lang="fr-FR" smtClean="0"/>
              <a:t>30/09/2024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CE2B4-48CB-4636-B1FE-184C2C0CD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832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02345-F1D9-460A-A51B-D6F647E473E1}" type="datetimeFigureOut">
              <a:rPr lang="fr-FR" smtClean="0"/>
              <a:t>30/09/2024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D087D-470C-417C-AF41-8DA06BF440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7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Laisser</a:t>
            </a:r>
            <a:r>
              <a:rPr lang="fr-FR" baseline="0" dirty="0" smtClean="0"/>
              <a:t> la parole à Alexandra Krebs Duhamel qui va nous présenter le contexte de cette mission, </a:t>
            </a:r>
          </a:p>
          <a:p>
            <a:r>
              <a:rPr lang="fr-FR" dirty="0" smtClean="0"/>
              <a:t>Alexandra KREBS-DUHAMEL</a:t>
            </a:r>
          </a:p>
          <a:p>
            <a:r>
              <a:rPr lang="fr-FR" dirty="0" smtClean="0"/>
              <a:t>Chargée de mission contrôle air-énergie</a:t>
            </a:r>
          </a:p>
          <a:p>
            <a:r>
              <a:rPr lang="fr-FR" dirty="0" smtClean="0"/>
              <a:t>Service ECLAT / Pôle Air – Climat – Énergie</a:t>
            </a:r>
          </a:p>
          <a:p>
            <a:r>
              <a:rPr lang="fr-FR" dirty="0" smtClean="0"/>
              <a:t>DREAL Hauts-de-France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D087D-470C-417C-AF41-8DA06BF4408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138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D087D-470C-417C-AF41-8DA06BF4408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041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D087D-470C-417C-AF41-8DA06BF4408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9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C1281-7A5C-4745-95B7-94B0486EC03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706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/>
              <a:t>Grille</a:t>
            </a:r>
            <a:r>
              <a:rPr lang="fr-FR" i="1" baseline="0" dirty="0"/>
              <a:t> d’évaluation </a:t>
            </a:r>
            <a:endParaRPr lang="fr-FR" i="1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D087D-470C-417C-AF41-8DA06BF4408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560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F6D3-55BF-4288-9E51-6DF0B8E9C1A9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7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804E-4C7E-445B-9BDF-606B642CAE6C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82368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804E-4C7E-445B-9BDF-606B642CAE6C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52169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804E-4C7E-445B-9BDF-606B642CAE6C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12839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804E-4C7E-445B-9BDF-606B642CAE6C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349857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804E-4C7E-445B-9BDF-606B642CAE6C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6308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AE27-7D20-4034-BCC1-27D5BF1D3F0F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81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17CA1-7B44-4964-804E-531711C8F643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0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380A-4ABE-4FC2-A058-229FB9706152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22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27C-23A3-4BE8-9449-380B3759C0B3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53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A1B69-0ED1-4BC7-B414-817C249CA816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26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8BE-617A-4533-974A-04747DB3E836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715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F4B0-850E-44CC-A838-09326DACF513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2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9BE9C-B136-4AF9-837C-1EBF22B7CBAB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1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BCFD0-458C-4D9E-8201-28B04CBB7FE8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493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A69D-01E2-4BC0-8EBB-FF77581B4D29}" type="datetime1">
              <a:rPr lang="en-US" smtClean="0"/>
              <a:t>9/30/2024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7804E-4C7E-445B-9BDF-606B642CAE6C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6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hyperlink" Target="http://www.ecomobilite.org/FTP/public/challenge/challenge_2023/livret%20d'explicatio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ecomobilite.org/Les-inscriptions-au-challenge-de-l-ecomobilite-des-colleg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hyperlink" Target="http://www.ecomobilit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7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54476" y="2722127"/>
            <a:ext cx="7865826" cy="2328409"/>
          </a:xfrm>
        </p:spPr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Les plans de mobilité des établissements scolaires  </a:t>
            </a:r>
            <a:endParaRPr lang="fr-FR" sz="32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90" y="151933"/>
            <a:ext cx="661083" cy="92203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449" y="184757"/>
            <a:ext cx="1505491" cy="169367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209314" y="5148344"/>
            <a:ext cx="411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26/09/2024 – Réunion d’information</a:t>
            </a:r>
            <a:endParaRPr lang="fr-FR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496">
            <a:off x="1042944" y="1326402"/>
            <a:ext cx="1137114" cy="6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1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PDES dans les collèges et lycées, retour d’expérience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4380" y="1839832"/>
            <a:ext cx="2906478" cy="388143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21" y="2250493"/>
            <a:ext cx="8252642" cy="40203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42" y="1600200"/>
            <a:ext cx="2258587" cy="169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07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5113" y="312288"/>
            <a:ext cx="8596668" cy="1320800"/>
          </a:xfrm>
        </p:spPr>
        <p:txBody>
          <a:bodyPr/>
          <a:lstStyle/>
          <a:p>
            <a:r>
              <a:rPr lang="fr-FR" dirty="0" smtClean="0"/>
              <a:t>Les challenges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39" y="4756318"/>
            <a:ext cx="2338730" cy="17540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954" y="2937516"/>
            <a:ext cx="2107284" cy="15804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893" y="1953911"/>
            <a:ext cx="1546878" cy="20625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85" y="4717133"/>
            <a:ext cx="2602486" cy="195186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181" y="485491"/>
            <a:ext cx="1608924" cy="21452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20" y="366946"/>
            <a:ext cx="2766590" cy="134487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04" y="2619846"/>
            <a:ext cx="2152629" cy="1614472"/>
          </a:xfrm>
          <a:prstGeom prst="rect">
            <a:avLst/>
          </a:prstGeom>
        </p:spPr>
      </p:pic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410477" y="1278608"/>
            <a:ext cx="4488762" cy="523175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b="1" dirty="0"/>
              <a:t>3</a:t>
            </a:r>
            <a:r>
              <a:rPr lang="fr-FR" b="1" dirty="0" smtClean="0"/>
              <a:t> challenges proposés par le CREM (écoles, collèges et lycées)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Les </a:t>
            </a:r>
            <a:r>
              <a:rPr lang="fr-FR" dirty="0"/>
              <a:t>Challenge de la Mobilité donne </a:t>
            </a:r>
            <a:r>
              <a:rPr lang="fr-FR" dirty="0" smtClean="0"/>
              <a:t>l'occasion </a:t>
            </a:r>
            <a:r>
              <a:rPr lang="fr-FR" dirty="0"/>
              <a:t>aux établissements soucieux de l'environnement, de la santé et de la sécurité de 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faire tester au moins une fois dans l'année un mode alternatif pour les </a:t>
            </a:r>
            <a:r>
              <a:rPr lang="fr-FR" dirty="0" smtClean="0"/>
              <a:t>captifs,</a:t>
            </a:r>
          </a:p>
          <a:p>
            <a:r>
              <a:rPr lang="fr-FR" dirty="0"/>
              <a:t>r</a:t>
            </a:r>
            <a:r>
              <a:rPr lang="fr-FR" dirty="0" smtClean="0"/>
              <a:t>endre divertissant le changement des habitudes de déplacement grâce à l’esprit de compétition, </a:t>
            </a:r>
            <a:endParaRPr lang="fr-FR" dirty="0"/>
          </a:p>
          <a:p>
            <a:r>
              <a:rPr lang="fr-FR" dirty="0"/>
              <a:t>communiquer auprès </a:t>
            </a:r>
            <a:r>
              <a:rPr lang="fr-FR" dirty="0" smtClean="0"/>
              <a:t>des enfants / parents /</a:t>
            </a:r>
            <a:r>
              <a:rPr lang="fr-FR" dirty="0"/>
              <a:t> </a:t>
            </a:r>
            <a:r>
              <a:rPr lang="fr-FR" dirty="0" smtClean="0"/>
              <a:t>personnel sur </a:t>
            </a:r>
            <a:r>
              <a:rPr lang="fr-FR" dirty="0"/>
              <a:t>les solutions possibles pour les trajets </a:t>
            </a:r>
            <a:r>
              <a:rPr lang="fr-FR" dirty="0" smtClean="0"/>
              <a:t>domicile-établissements scolaires,</a:t>
            </a:r>
            <a:endParaRPr lang="fr-FR" dirty="0"/>
          </a:p>
          <a:p>
            <a:r>
              <a:rPr lang="fr-FR" dirty="0"/>
              <a:t>évaluer les pratiques des </a:t>
            </a:r>
            <a:r>
              <a:rPr lang="fr-FR" dirty="0" smtClean="0"/>
              <a:t>personnes </a:t>
            </a:r>
            <a:r>
              <a:rPr lang="fr-FR" dirty="0"/>
              <a:t>sur le trajet domicile-établissements scolaires et les effets </a:t>
            </a:r>
            <a:r>
              <a:rPr lang="fr-FR" dirty="0" smtClean="0"/>
              <a:t>du PDES,</a:t>
            </a:r>
            <a:endParaRPr lang="fr-FR" dirty="0"/>
          </a:p>
          <a:p>
            <a:r>
              <a:rPr lang="fr-FR" dirty="0"/>
              <a:t>conforter </a:t>
            </a:r>
            <a:r>
              <a:rPr lang="fr-FR" dirty="0" smtClean="0"/>
              <a:t>les résultats de l’enquête PDES avec les résultats du challenge</a:t>
            </a:r>
            <a:endParaRPr lang="fr-FR" dirty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36" y="4456637"/>
            <a:ext cx="1645024" cy="235340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5582" y="135783"/>
            <a:ext cx="1786539" cy="23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6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2532" y="-589935"/>
            <a:ext cx="10058400" cy="1450757"/>
          </a:xfrm>
        </p:spPr>
        <p:txBody>
          <a:bodyPr/>
          <a:lstStyle/>
          <a:p>
            <a:r>
              <a:rPr lang="fr-FR" dirty="0" smtClean="0"/>
              <a:t>Principe des challenges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4814" y="742950"/>
            <a:ext cx="8190241" cy="2254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Infos</a:t>
            </a:r>
            <a:r>
              <a:rPr lang="fr-FR" dirty="0"/>
              <a:t>, outils, ressources et résultats sur le site </a:t>
            </a:r>
            <a:r>
              <a:rPr lang="fr-FR" dirty="0" smtClean="0"/>
              <a:t>: </a:t>
            </a:r>
          </a:p>
          <a:p>
            <a:pPr marL="0" indent="0">
              <a:buNone/>
            </a:pPr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www.ecomobilite.org/FTP/public/challenge/challenge_2023/livret%20d'explication.pdf</a:t>
            </a:r>
            <a:r>
              <a:rPr lang="fr-FR" dirty="0" smtClean="0"/>
              <a:t> 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L’organisation </a:t>
            </a:r>
            <a:r>
              <a:rPr lang="fr-FR" dirty="0"/>
              <a:t>de ce challenge s’appuie sur la participation des </a:t>
            </a:r>
            <a:r>
              <a:rPr lang="fr-FR" dirty="0" smtClean="0"/>
              <a:t>éco-délégués</a:t>
            </a:r>
            <a:r>
              <a:rPr lang="fr-FR" dirty="0"/>
              <a:t>, relais entre les élèves et le référent challenge de l’établissement participant.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2" y="2797114"/>
            <a:ext cx="2828598" cy="39909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065" y="2808124"/>
            <a:ext cx="2812074" cy="402104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3391" y="2797114"/>
            <a:ext cx="2659402" cy="379017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979" y="2797114"/>
            <a:ext cx="2689162" cy="384226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560" y="3860691"/>
            <a:ext cx="2683724" cy="385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ressources à disposition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62981" y="1949621"/>
            <a:ext cx="4777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L’affiche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livret d'explication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flyer d’information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guide des animations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document à destination des collectivités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Une bannière pour les réseaux sociaux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Une signature 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règlement</a:t>
            </a:r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621345" y="4577882"/>
            <a:ext cx="39592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L’ensemble des documents de communication sont disponibles ici </a:t>
            </a:r>
            <a:r>
              <a:rPr lang="fr-FR" dirty="0"/>
              <a:t>: </a:t>
            </a:r>
            <a:r>
              <a:rPr lang="fr-FR" dirty="0">
                <a:hlinkClick r:id="rId2"/>
              </a:rPr>
              <a:t>https://</a:t>
            </a:r>
            <a:r>
              <a:rPr lang="fr-FR" dirty="0" smtClean="0">
                <a:hlinkClick r:id="rId2"/>
              </a:rPr>
              <a:t>www.ecomobilite.org/Les-inscriptions-au-challenge-de-l-ecomobilite-des-colleges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447" y="1687421"/>
            <a:ext cx="3312040" cy="46486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65" y="1523999"/>
            <a:ext cx="3296343" cy="47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4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fiches résultats 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098" y="1405970"/>
            <a:ext cx="3831789" cy="54666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032" y="1405970"/>
            <a:ext cx="3871113" cy="545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43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768" y="434700"/>
            <a:ext cx="8596668" cy="13208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La première édition du challenge en quelques chiffres :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096" y="1421977"/>
            <a:ext cx="5511015" cy="468500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10 lycées participants en 2024 représentant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 smtClean="0"/>
              <a:t>Plus de 40 classes </a:t>
            </a:r>
            <a:endParaRPr lang="fr-FR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 smtClean="0"/>
              <a:t>Plus </a:t>
            </a:r>
            <a:r>
              <a:rPr lang="fr-FR" sz="1800" dirty="0"/>
              <a:t>de </a:t>
            </a:r>
            <a:r>
              <a:rPr lang="fr-FR" sz="1800" dirty="0" smtClean="0"/>
              <a:t>1 200 élèves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 smtClean="0"/>
              <a:t>Et 100 </a:t>
            </a:r>
            <a:r>
              <a:rPr lang="fr-FR" sz="1800" dirty="0"/>
              <a:t>membres du personnel </a:t>
            </a:r>
            <a:endParaRPr lang="fr-FR" sz="18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fr-FR" sz="18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 smtClean="0"/>
              <a:t>Plus </a:t>
            </a:r>
            <a:r>
              <a:rPr lang="fr-FR" sz="1800" dirty="0"/>
              <a:t>de </a:t>
            </a:r>
            <a:r>
              <a:rPr lang="fr-FR" sz="1800" b="1" dirty="0" smtClean="0"/>
              <a:t>80 </a:t>
            </a:r>
            <a:r>
              <a:rPr lang="fr-FR" sz="1800" b="1" dirty="0"/>
              <a:t>animations </a:t>
            </a:r>
            <a:r>
              <a:rPr lang="fr-FR" sz="1800" dirty="0"/>
              <a:t>sur le thème de l’</a:t>
            </a:r>
            <a:r>
              <a:rPr lang="fr-FR" sz="1800" dirty="0" err="1"/>
              <a:t>écomobilité</a:t>
            </a:r>
            <a:r>
              <a:rPr lang="fr-FR" sz="1800" dirty="0"/>
              <a:t> ont été organisées par les </a:t>
            </a:r>
            <a:r>
              <a:rPr lang="fr-FR" sz="1800" dirty="0" smtClean="0"/>
              <a:t>collèges et lycées à </a:t>
            </a:r>
            <a:r>
              <a:rPr lang="fr-FR" sz="1800" dirty="0"/>
              <a:t>destination des élèves et du </a:t>
            </a:r>
            <a:r>
              <a:rPr lang="fr-FR" sz="1800" dirty="0" smtClean="0"/>
              <a:t>personnel.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40 collèges participants représentant 270 classes et 5 700 élèves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89" y="2470067"/>
            <a:ext cx="3860679" cy="40220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79" y="150283"/>
            <a:ext cx="2574341" cy="36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 gagnants des défis éco-mobilité et changement d’habitudes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77334" y="2679976"/>
            <a:ext cx="39909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/>
              <a:t>5 </a:t>
            </a:r>
            <a:r>
              <a:rPr lang="fr-FR" sz="1600" b="1" dirty="0"/>
              <a:t>défis sont à </a:t>
            </a:r>
            <a:r>
              <a:rPr lang="fr-FR" sz="1600" b="1" dirty="0" smtClean="0"/>
              <a:t>remporter : </a:t>
            </a:r>
          </a:p>
          <a:p>
            <a:endParaRPr lang="fr-F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b="1" i="1" dirty="0" smtClean="0"/>
              <a:t>La </a:t>
            </a:r>
            <a:r>
              <a:rPr lang="fr-FR" sz="1400" b="1" i="1" dirty="0"/>
              <a:t>classe / </a:t>
            </a:r>
            <a:r>
              <a:rPr lang="fr-FR" sz="1400" b="1" i="1" dirty="0" smtClean="0"/>
              <a:t>le lycée / </a:t>
            </a:r>
            <a:r>
              <a:rPr lang="fr-FR" sz="1400" b="1" i="1" dirty="0"/>
              <a:t>le groupe de personnel ayant fourni le plus bel effort </a:t>
            </a:r>
            <a:r>
              <a:rPr lang="fr-FR" sz="1400" b="1" i="1" dirty="0" smtClean="0"/>
              <a:t>éco-mobile</a:t>
            </a:r>
            <a:r>
              <a:rPr lang="fr-FR" sz="1400" dirty="0" smtClean="0"/>
              <a:t> : 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lvl="1"/>
            <a:r>
              <a:rPr lang="fr-FR" sz="1200" i="1" dirty="0" smtClean="0"/>
              <a:t>la </a:t>
            </a:r>
            <a:r>
              <a:rPr lang="fr-FR" sz="1200" i="1" dirty="0"/>
              <a:t>plus belle progression </a:t>
            </a:r>
            <a:r>
              <a:rPr lang="fr-FR" sz="1200" i="1" dirty="0" smtClean="0"/>
              <a:t>éco-mobile </a:t>
            </a:r>
            <a:r>
              <a:rPr lang="fr-FR" sz="1200" i="1" dirty="0"/>
              <a:t>sera désignée comme le groupe ayant fourni le plus bel effort </a:t>
            </a:r>
            <a:r>
              <a:rPr lang="fr-FR" sz="1200" i="1" dirty="0" smtClean="0"/>
              <a:t>éco-mobile en prenant un jour de référence avant le début du challenge.</a:t>
            </a:r>
          </a:p>
          <a:p>
            <a:pPr lvl="1"/>
            <a:endParaRPr lang="fr-FR" sz="1400" b="1" i="1" dirty="0"/>
          </a:p>
          <a:p>
            <a:pPr marL="92075" lvl="1" indent="-92075">
              <a:buFont typeface="Arial" panose="020B0604020202020204" pitchFamily="34" charset="0"/>
              <a:buChar char="•"/>
            </a:pPr>
            <a:r>
              <a:rPr lang="fr-FR" sz="1400" b="1" i="1" dirty="0" smtClean="0"/>
              <a:t>Les animations (challenge vivant, Coup de cœur, participation)</a:t>
            </a:r>
            <a:endParaRPr lang="fr-FR" sz="1400" b="1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862" y="4787024"/>
            <a:ext cx="7088042" cy="956551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6166663" y="5994874"/>
            <a:ext cx="4298439" cy="5025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sz="1400" dirty="0" smtClean="0"/>
              <a:t>Un coefficient permet de favoriser les collèges comptant le plus de participants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54" y="2352806"/>
            <a:ext cx="6166335" cy="2055445"/>
          </a:xfrm>
        </p:spPr>
      </p:pic>
    </p:spTree>
    <p:extLst>
      <p:ext uri="{BB962C8B-B14F-4D97-AF65-F5344CB8AC3E}">
        <p14:creationId xmlns:p14="http://schemas.microsoft.com/office/powerpoint/2010/main" val="33225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49" y="4287899"/>
            <a:ext cx="3498297" cy="23321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31092" r="32595"/>
          <a:stretch/>
        </p:blipFill>
        <p:spPr>
          <a:xfrm>
            <a:off x="3383665" y="968841"/>
            <a:ext cx="3541853" cy="26574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029" y="369817"/>
            <a:ext cx="4236335" cy="31772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29" y="4181405"/>
            <a:ext cx="3251589" cy="2438692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380131" y="308441"/>
            <a:ext cx="8596668" cy="13208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Exemples d’animations</a:t>
            </a:r>
            <a:endParaRPr lang="fr-FR" sz="24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2" y="1629397"/>
            <a:ext cx="2823261" cy="39938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34319" y="3460830"/>
            <a:ext cx="726724" cy="165486"/>
          </a:xfrm>
          <a:prstGeom prst="rect">
            <a:avLst/>
          </a:prstGeom>
          <a:solidFill>
            <a:srgbClr val="005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283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2013" y="196384"/>
            <a:ext cx="10515600" cy="1325563"/>
          </a:xfrm>
        </p:spPr>
        <p:txBody>
          <a:bodyPr/>
          <a:lstStyle/>
          <a:p>
            <a:r>
              <a:rPr lang="fr-FR" dirty="0" smtClean="0"/>
              <a:t>Actions mises en place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7030" y="6237290"/>
            <a:ext cx="54517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E86E3EF-C31A-47C0-BD78-2D3A5DD7F4F9}" type="slidenum">
              <a:rPr lang="fr-FR">
                <a:solidFill>
                  <a:prstClr val="black"/>
                </a:solidFill>
              </a:rPr>
              <a:pPr/>
              <a:t>18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8" name="Espace réservé du contenu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560573" y="3897781"/>
            <a:ext cx="2189294" cy="123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13938661" y="3684335"/>
            <a:ext cx="2569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accent6"/>
                </a:solidFill>
              </a:rPr>
              <a:t>Diagnostic accessibilité / résultats enquête PDES</a:t>
            </a:r>
          </a:p>
          <a:p>
            <a:pPr algn="r"/>
            <a:r>
              <a:rPr lang="fr-FR" sz="1400" dirty="0">
                <a:solidFill>
                  <a:schemeClr val="accent6"/>
                </a:solidFill>
              </a:rPr>
              <a:t>Collège Jean Macé </a:t>
            </a:r>
          </a:p>
          <a:p>
            <a:pPr algn="r"/>
            <a:r>
              <a:rPr lang="fr-FR" sz="1400" dirty="0" err="1">
                <a:solidFill>
                  <a:schemeClr val="accent6"/>
                </a:solidFill>
              </a:rPr>
              <a:t>Bruay</a:t>
            </a:r>
            <a:r>
              <a:rPr lang="fr-FR" sz="1400" dirty="0">
                <a:solidFill>
                  <a:schemeClr val="accent6"/>
                </a:solidFill>
              </a:rPr>
              <a:t>-sur-Escaut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2274768" y="6034097"/>
            <a:ext cx="2709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6"/>
                </a:solidFill>
              </a:rPr>
              <a:t>Résultats enquête PDES</a:t>
            </a:r>
          </a:p>
          <a:p>
            <a:pPr algn="ctr"/>
            <a:r>
              <a:rPr lang="fr-FR" sz="1400" dirty="0">
                <a:solidFill>
                  <a:schemeClr val="accent6"/>
                </a:solidFill>
              </a:rPr>
              <a:t>Collège Bayard Denain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4105" y="5161809"/>
            <a:ext cx="1799925" cy="256929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8537181" y="7731101"/>
            <a:ext cx="2709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accent6"/>
                </a:solidFill>
              </a:rPr>
              <a:t>Bilan PDES (DREAL)</a:t>
            </a:r>
          </a:p>
          <a:p>
            <a:pPr algn="r"/>
            <a:r>
              <a:rPr lang="fr-FR" sz="1400" dirty="0">
                <a:solidFill>
                  <a:schemeClr val="accent6"/>
                </a:solidFill>
              </a:rPr>
              <a:t>Collège </a:t>
            </a:r>
            <a:r>
              <a:rPr lang="it-IT" sz="1400" dirty="0">
                <a:solidFill>
                  <a:schemeClr val="accent6"/>
                </a:solidFill>
              </a:rPr>
              <a:t>Lavoisier </a:t>
            </a:r>
          </a:p>
          <a:p>
            <a:pPr algn="r"/>
            <a:r>
              <a:rPr lang="it-IT" sz="1400" dirty="0">
                <a:solidFill>
                  <a:schemeClr val="accent6"/>
                </a:solidFill>
              </a:rPr>
              <a:t>FERRIERE LA GRANDE</a:t>
            </a:r>
            <a:endParaRPr lang="fr-FR" sz="1400" dirty="0">
              <a:solidFill>
                <a:schemeClr val="accent6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6040201" y="6094665"/>
            <a:ext cx="2709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6"/>
                </a:solidFill>
              </a:rPr>
              <a:t>Fiche Action </a:t>
            </a:r>
          </a:p>
          <a:p>
            <a:pPr algn="ctr"/>
            <a:r>
              <a:rPr lang="fr-FR" sz="1400" dirty="0">
                <a:solidFill>
                  <a:schemeClr val="accent6"/>
                </a:solidFill>
              </a:rPr>
              <a:t>Collège </a:t>
            </a:r>
            <a:r>
              <a:rPr lang="it-IT" sz="1400" dirty="0">
                <a:solidFill>
                  <a:schemeClr val="accent6"/>
                </a:solidFill>
              </a:rPr>
              <a:t>Jean Macé  </a:t>
            </a:r>
          </a:p>
          <a:p>
            <a:pPr algn="ctr"/>
            <a:r>
              <a:rPr lang="fr-FR" sz="1400" dirty="0" err="1">
                <a:solidFill>
                  <a:schemeClr val="accent6"/>
                </a:solidFill>
              </a:rPr>
              <a:t>Bruay</a:t>
            </a:r>
            <a:r>
              <a:rPr lang="fr-FR" sz="1400" dirty="0">
                <a:solidFill>
                  <a:schemeClr val="accent6"/>
                </a:solidFill>
              </a:rPr>
              <a:t>-sur-Escaut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13" y="4033819"/>
            <a:ext cx="4455346" cy="267556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218" y="3983240"/>
            <a:ext cx="3673143" cy="275923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248" y="1116069"/>
            <a:ext cx="5106055" cy="273793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582" y="1107113"/>
            <a:ext cx="3652862" cy="27396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070"/>
            <a:ext cx="3641718" cy="273793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124" y="3981526"/>
            <a:ext cx="3711875" cy="2783906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350924" y="4904510"/>
            <a:ext cx="382538" cy="382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7359642" y="4713317"/>
            <a:ext cx="382538" cy="382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44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1472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72" y="880021"/>
            <a:ext cx="5125002" cy="5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3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82214" y="430113"/>
            <a:ext cx="503558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Une ressource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régionale pour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31A13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Susciter la prise en compte de l’écomobilité dans les politiques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1A13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territoriales</a:t>
            </a: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A9B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009A9B"/>
              </a:buClr>
              <a:buSzPts val="1400"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4;p1"/>
          <p:cNvSpPr txBox="1">
            <a:spLocks noGrp="1"/>
          </p:cNvSpPr>
          <p:nvPr>
            <p:ph type="title"/>
          </p:nvPr>
        </p:nvSpPr>
        <p:spPr>
          <a:xfrm>
            <a:off x="830073" y="477928"/>
            <a:ext cx="10515232" cy="3172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3" tIns="45699" rIns="91423" bIns="45699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462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182336" y="2251530"/>
            <a:ext cx="539425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38" marR="0" lvl="0" indent="-171438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Valorisation de dispositifs de financements (appels à projets, CEE, 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etc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)</a:t>
            </a:r>
          </a:p>
          <a:p>
            <a:pPr marL="171438" marR="0" lvl="0" indent="-171438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Mise en réseau avec les acteurs de la mobilité en région </a:t>
            </a:r>
          </a:p>
          <a:p>
            <a:pPr marL="171438" marR="0" lvl="0" indent="-171438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Capitalisation de bonnes pratiques </a:t>
            </a:r>
          </a:p>
          <a:p>
            <a:pPr marL="171438" marR="0" lvl="0" indent="-171438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Valorisation d’évènements nationaux et locaux (semaine de la mobilité, Mai à vélo, 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etc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)</a:t>
            </a:r>
          </a:p>
          <a:p>
            <a:pPr marL="171438" marR="0" lvl="0" indent="-171438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Organisation de challenges de l’écomobilité dans les écoles, collèges et lycées</a:t>
            </a:r>
          </a:p>
          <a:p>
            <a:pPr marL="171438" marR="0" lvl="0" indent="-171438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Accompagnement des PDES de collèges - lycées</a:t>
            </a:r>
          </a:p>
          <a:p>
            <a:pPr marL="171438" marR="0" lvl="0" indent="-171438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Ressources sur rues scolaires, rues aux enfants, pédibus-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vélobus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, </a:t>
            </a:r>
            <a:r>
              <a:rPr lang="fr-FR" sz="15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etc</a:t>
            </a:r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 </a:t>
            </a: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2"/>
              </a:rPr>
              <a:t>www.ecomobilite.org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338" rtl="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rgbClr val="E31A13"/>
              </a:buClr>
              <a:buSzPts val="1400"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27" y="658241"/>
            <a:ext cx="3020471" cy="213806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45" y="2988857"/>
            <a:ext cx="2478804" cy="33050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463" y="3588097"/>
            <a:ext cx="3258799" cy="18785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9" y="222996"/>
            <a:ext cx="471002" cy="6569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574" y="462326"/>
            <a:ext cx="1072618" cy="120669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496">
            <a:off x="196864" y="1142681"/>
            <a:ext cx="810160" cy="46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1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00" y="762556"/>
            <a:ext cx="3017030" cy="226277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1" y="170877"/>
            <a:ext cx="4399279" cy="61634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67" y="597567"/>
            <a:ext cx="3839938" cy="5119918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9254943" y="2048324"/>
            <a:ext cx="382538" cy="382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0562919" y="1857131"/>
            <a:ext cx="382538" cy="382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8329505" y="2048324"/>
            <a:ext cx="382538" cy="382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00" y="3454713"/>
            <a:ext cx="3017030" cy="226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4" y="3329821"/>
            <a:ext cx="3530197" cy="26476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675951" cy="30590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50" y="149629"/>
            <a:ext cx="5224007" cy="65836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280" y="3345687"/>
            <a:ext cx="2124371" cy="2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6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et remise de prix 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292760" y="4365650"/>
            <a:ext cx="450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Collège de Trith-Saint-Léger 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Espace réservé du contenu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0" b="27555"/>
          <a:stretch/>
        </p:blipFill>
        <p:spPr>
          <a:xfrm>
            <a:off x="15" y="1"/>
            <a:ext cx="12192000" cy="494049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9" name="ZoneTexte 8"/>
          <p:cNvSpPr txBox="1"/>
          <p:nvPr/>
        </p:nvSpPr>
        <p:spPr>
          <a:xfrm>
            <a:off x="9735403" y="5020576"/>
            <a:ext cx="245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Collège Roost-Warendin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44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445411"/>
            <a:ext cx="5893455" cy="1250653"/>
          </a:xfrm>
        </p:spPr>
        <p:txBody>
          <a:bodyPr>
            <a:normAutofit/>
          </a:bodyPr>
          <a:lstStyle/>
          <a:p>
            <a:r>
              <a:rPr lang="fr-FR" dirty="0" smtClean="0"/>
              <a:t>Remises de prix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255356"/>
            <a:ext cx="2772699" cy="20795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73" y="3048158"/>
            <a:ext cx="2831677" cy="21237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49" y="3391058"/>
            <a:ext cx="2910348" cy="21827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01445" y="2064774"/>
            <a:ext cx="5530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7 remises de prix pour les 7 collèges gagnants :</a:t>
            </a:r>
            <a:endParaRPr lang="fr-FR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869898" y="5573819"/>
            <a:ext cx="2915159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Léon Blum Wavrin</a:t>
            </a: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8807873" y="5230918"/>
            <a:ext cx="2915159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Jean Macé </a:t>
            </a:r>
            <a:r>
              <a:rPr lang="fr-FR" sz="1400" dirty="0" err="1" smtClean="0"/>
              <a:t>Bruay</a:t>
            </a:r>
            <a:r>
              <a:rPr lang="fr-FR" sz="1400" dirty="0"/>
              <a:t>-</a:t>
            </a:r>
            <a:r>
              <a:rPr lang="fr-FR" sz="1400" dirty="0" smtClean="0"/>
              <a:t>sur-Escaut 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210968" y="5412141"/>
            <a:ext cx="2915159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Saint-Exupéry Hautmont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0"/>
            <a:ext cx="3098800" cy="2324100"/>
          </a:xfrm>
          <a:prstGeom prst="rect">
            <a:avLst/>
          </a:prstGeom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7569200" y="2324100"/>
            <a:ext cx="2915159" cy="9139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400" dirty="0" smtClean="0"/>
              <a:t>Collège Saint Jean La Madeleine </a:t>
            </a:r>
          </a:p>
        </p:txBody>
      </p:sp>
    </p:spTree>
    <p:extLst>
      <p:ext uri="{BB962C8B-B14F-4D97-AF65-F5344CB8AC3E}">
        <p14:creationId xmlns:p14="http://schemas.microsoft.com/office/powerpoint/2010/main" val="299100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Autres récompenses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6251" y="455608"/>
            <a:ext cx="3294704" cy="25635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78" y="3532905"/>
            <a:ext cx="3390651" cy="26198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215325"/>
            <a:ext cx="2143432" cy="16075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86" y="4173794"/>
            <a:ext cx="2261419" cy="16960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31" y="345272"/>
            <a:ext cx="2090047" cy="156753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46735" y="2532240"/>
            <a:ext cx="53389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La plupart des récompenses ont été délivrées par les collèges eux-mêmes, par la commune et/ou par des partenaires privés (enseigne d’</a:t>
            </a:r>
            <a:r>
              <a:rPr lang="fr-FR" dirty="0"/>
              <a:t>é</a:t>
            </a:r>
            <a:r>
              <a:rPr lang="fr-FR" dirty="0" smtClean="0"/>
              <a:t>quipement sportif, fondation assurance, etc.). Parmi ces lots, il y a : 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Divers goodies (bracelets fluorescents, gourdes, etc.),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Organisation de balades à vélos,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Organisation de goûters ou de petits déjeuners,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Remises des trophées et diplômes (pour les classes gagnantes dans le collège).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18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2497" y="276836"/>
            <a:ext cx="10058400" cy="1450757"/>
          </a:xfrm>
        </p:spPr>
        <p:txBody>
          <a:bodyPr>
            <a:normAutofit/>
          </a:bodyPr>
          <a:lstStyle/>
          <a:p>
            <a:r>
              <a:rPr lang="fr-FR" sz="4000" dirty="0" smtClean="0"/>
              <a:t>Calendrier du challenge </a:t>
            </a:r>
            <a:r>
              <a:rPr lang="fr-FR" sz="4000" dirty="0" err="1" smtClean="0"/>
              <a:t>écomobilité</a:t>
            </a:r>
            <a:r>
              <a:rPr lang="fr-FR" sz="4000" dirty="0"/>
              <a:t> </a:t>
            </a:r>
            <a:r>
              <a:rPr lang="fr-FR" sz="4000" dirty="0" smtClean="0"/>
              <a:t>collèges et lycées 2025</a:t>
            </a:r>
            <a:endParaRPr lang="fr-FR" sz="4000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373947" y="1941268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b="1" dirty="0" smtClean="0"/>
              <a:t> Dates du challenge : du 24 au 28 mars 2025 : </a:t>
            </a:r>
          </a:p>
          <a:p>
            <a:pPr>
              <a:buFont typeface="Arial" panose="020B0604020202020204" pitchFamily="34" charset="0"/>
              <a:buChar char="•"/>
            </a:pPr>
            <a:endParaRPr lang="fr-FR" b="1" dirty="0" smtClean="0"/>
          </a:p>
        </p:txBody>
      </p:sp>
      <p:graphicFrame>
        <p:nvGraphicFramePr>
          <p:cNvPr id="4" name="Diagramme 3"/>
          <p:cNvGraphicFramePr/>
          <p:nvPr>
            <p:extLst/>
          </p:nvPr>
        </p:nvGraphicFramePr>
        <p:xfrm>
          <a:off x="632497" y="2511775"/>
          <a:ext cx="10987965" cy="2354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816294" y="2395233"/>
            <a:ext cx="1173707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Du 24/03 au 28/03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2850" y="2395232"/>
            <a:ext cx="1173707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Un jour « classique » du 10/03 au 21/03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3203" y="2368618"/>
            <a:ext cx="2577151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Du 31/03 au 12/04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73557" y="2368618"/>
            <a:ext cx="1200242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Le 22/04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50465" y="2368617"/>
            <a:ext cx="1200242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Du 22/04 </a:t>
            </a:r>
            <a:r>
              <a:rPr lang="fr-FR" smtClean="0">
                <a:solidFill>
                  <a:schemeClr val="tx1"/>
                </a:solidFill>
              </a:rPr>
              <a:t>au 04/07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96597" y="2395232"/>
            <a:ext cx="1173707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Du 10/03 au 21/03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2498" y="2395231"/>
            <a:ext cx="1321554" cy="512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Du 2 septembre 2024 au 14 </a:t>
            </a:r>
            <a:r>
              <a:rPr lang="fr-FR" sz="1200" dirty="0" smtClean="0">
                <a:solidFill>
                  <a:schemeClr val="tx1"/>
                </a:solidFill>
              </a:rPr>
              <a:t>mars </a:t>
            </a:r>
            <a:r>
              <a:rPr lang="fr-FR" sz="1200" dirty="0" smtClean="0">
                <a:solidFill>
                  <a:schemeClr val="tx1"/>
                </a:solidFill>
              </a:rPr>
              <a:t>2025 </a:t>
            </a:r>
          </a:p>
        </p:txBody>
      </p:sp>
    </p:spTree>
    <p:extLst>
      <p:ext uri="{BB962C8B-B14F-4D97-AF65-F5344CB8AC3E}">
        <p14:creationId xmlns:p14="http://schemas.microsoft.com/office/powerpoint/2010/main" val="77663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104775"/>
            <a:ext cx="8596668" cy="1320800"/>
          </a:xfrm>
        </p:spPr>
        <p:txBody>
          <a:bodyPr/>
          <a:lstStyle/>
          <a:p>
            <a:r>
              <a:rPr lang="fr-FR" dirty="0" smtClean="0"/>
              <a:t>Charte des ambassadeurs du challenge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454" y="721479"/>
            <a:ext cx="4555331" cy="613652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116" y="879576"/>
            <a:ext cx="4480217" cy="59784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676" y="1425575"/>
            <a:ext cx="3515324" cy="498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35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5" y="530772"/>
            <a:ext cx="8752416" cy="1320800"/>
          </a:xfrm>
        </p:spPr>
        <p:txBody>
          <a:bodyPr>
            <a:normAutofit/>
          </a:bodyPr>
          <a:lstStyle/>
          <a:p>
            <a:r>
              <a:rPr lang="fr-FR" dirty="0" smtClean="0"/>
              <a:t>Quels intérêts représentent les PDES pour la collectivité 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3" y="2160589"/>
            <a:ext cx="8752417" cy="42458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Avoir une vision actualisée de la mobilité scolaire sur le territoire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(récolter / échanger des données sur la mobilité des élèves, des parents et du personnel)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Agir sur la mobilité scolaire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avec des partenaires volontaires et mobilisés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Eveiller les consciences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sur la thématique de la mobilité durable sur le territoire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Trouver des </a:t>
            </a:r>
            <a:r>
              <a:rPr lang="fr-F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solutions simples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et parfois à moindre coût en mobilisant des dispositifs ou du matériel existant (urbanisme tactique, communication)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Appliquer / développer des actions ou des enjeux évoqués dans les </a:t>
            </a:r>
            <a:r>
              <a:rPr lang="fr-F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documents stratégiques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(PDU, SCOT, PCAET, etc.)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Travailler dans un </a:t>
            </a:r>
            <a:r>
              <a:rPr lang="fr-F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cadre multi-partenarial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avec les membres du comité de pilotage et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créer du lien avec les établissements locaux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Développer le </a:t>
            </a:r>
            <a:r>
              <a:rPr lang="fr-F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management de la </a:t>
            </a:r>
            <a:r>
              <a:rPr lang="fr-FR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mobilité scolaire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063" y="102002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Arial" charset="0"/>
                <a:cs typeface="Arial" charset="0"/>
              </a:rPr>
              <a:t>Les PDES : outil d’animation territoriale</a:t>
            </a: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2000" dirty="0" smtClean="0"/>
              <a:t>Quel rôle les territoires peuvent-ils jouer ? </a:t>
            </a: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1529" y="1603577"/>
            <a:ext cx="8742473" cy="462689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Initier / Assister aux COPIL PDES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Pour informer les établissements de la politique de mobilité actuelle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Pour les faire contribuer à la construction d’un document stratégique (un schéma cyclable par exemple) ou à la mise en place d’une action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Pour recueillir des informations sur le fonctionnement de l’établissement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Agir en réponse aux spécificités de chaque établissement 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(horaires TC, infrastructures cyclables, éclairage, sensibilisation, etc.)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Suivre la dynamique des établissements 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avec comme point d’appui le référent PDES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Demander aux référents de participer aux concertations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(Plans de mobilité, schémas, PCAET, etc.)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Se positionner comme acteur relai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et informer les communes et les autres acteurs potentiellement intéressés (syndicats mixtes, intercommunalités, etc.)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35075" y="206028"/>
            <a:ext cx="10178322" cy="1492132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66C1BF"/>
                </a:solidFill>
              </a:rPr>
              <a:t>Les clefs de réussite 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073729" y="1315903"/>
            <a:ext cx="7301014" cy="5818094"/>
          </a:xfrm>
        </p:spPr>
        <p:txBody>
          <a:bodyPr>
            <a:normAutofit/>
          </a:bodyPr>
          <a:lstStyle/>
          <a:p>
            <a:r>
              <a:rPr lang="fr-FR" b="1" dirty="0"/>
              <a:t>Créer une synergie d’acteurs autour du projet : </a:t>
            </a:r>
            <a:r>
              <a:rPr lang="fr-FR" dirty="0"/>
              <a:t>responsables d’établissement, enseignants, parents </a:t>
            </a:r>
            <a:r>
              <a:rPr lang="fr-FR" dirty="0" smtClean="0"/>
              <a:t>d’élèves.</a:t>
            </a:r>
          </a:p>
          <a:p>
            <a:endParaRPr lang="fr-FR" dirty="0" smtClean="0"/>
          </a:p>
          <a:p>
            <a:r>
              <a:rPr lang="fr-FR" b="1" dirty="0" smtClean="0"/>
              <a:t>Évaluer </a:t>
            </a:r>
            <a:r>
              <a:rPr lang="fr-FR" b="1" dirty="0"/>
              <a:t>et communiquer</a:t>
            </a:r>
            <a:r>
              <a:rPr lang="fr-FR" dirty="0"/>
              <a:t> sur les résultats pour garantir la pérennité de la </a:t>
            </a:r>
            <a:r>
              <a:rPr lang="fr-FR" dirty="0" smtClean="0"/>
              <a:t>démarche.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b="1" dirty="0" smtClean="0"/>
              <a:t>Encourager</a:t>
            </a:r>
            <a:r>
              <a:rPr lang="fr-FR" dirty="0" smtClean="0"/>
              <a:t> </a:t>
            </a:r>
            <a:r>
              <a:rPr lang="fr-FR" dirty="0"/>
              <a:t>les gestionnaires à adapter l’espace public pour les modes actifs en créant des </a:t>
            </a:r>
            <a:r>
              <a:rPr lang="fr-FR" b="1" dirty="0"/>
              <a:t>aménagements adaptés </a:t>
            </a:r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b="1" dirty="0" smtClean="0"/>
              <a:t>Ne </a:t>
            </a:r>
            <a:r>
              <a:rPr lang="fr-FR" b="1" dirty="0"/>
              <a:t>pas se limiter aux déplacements </a:t>
            </a:r>
            <a:r>
              <a:rPr lang="fr-FR" b="1" dirty="0" smtClean="0"/>
              <a:t>domicile-</a:t>
            </a:r>
            <a:r>
              <a:rPr lang="fr-FR" b="1" dirty="0" err="1" smtClean="0"/>
              <a:t>étbls</a:t>
            </a:r>
            <a:r>
              <a:rPr lang="fr-FR" b="1" dirty="0" smtClean="0"/>
              <a:t> scolaires </a:t>
            </a:r>
            <a:r>
              <a:rPr lang="fr-FR" dirty="0"/>
              <a:t>mais agir sur l’ensemble des déplacements liés à la vie scolaire : trajets vers la cantine, la salle de sport, visites pédagogiques, voyages </a:t>
            </a:r>
            <a:r>
              <a:rPr lang="fr-FR" dirty="0" smtClean="0"/>
              <a:t>d’études.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55" y="5571665"/>
            <a:ext cx="914401" cy="9144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55" y="1177886"/>
            <a:ext cx="891287" cy="8912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51" y="2228739"/>
            <a:ext cx="882557" cy="8825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22" y="3682817"/>
            <a:ext cx="1084266" cy="1084266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664" y="360219"/>
            <a:ext cx="8596668" cy="1320800"/>
          </a:xfrm>
        </p:spPr>
        <p:txBody>
          <a:bodyPr/>
          <a:lstStyle/>
          <a:p>
            <a:r>
              <a:rPr lang="fr-FR" dirty="0"/>
              <a:t>Pourquoi des PDES ?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7496" y="1272164"/>
            <a:ext cx="4712084" cy="49517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dirty="0" smtClean="0"/>
              <a:t>Un </a:t>
            </a:r>
            <a:r>
              <a:rPr lang="fr-FR" b="1" dirty="0"/>
              <a:t>constat </a:t>
            </a:r>
            <a:endParaRPr lang="fr-FR" dirty="0"/>
          </a:p>
          <a:p>
            <a:r>
              <a:rPr lang="fr-FR" dirty="0"/>
              <a:t>Une qualité de l’air de plus en plus mauvaise -&gt; problème de santé publique (48 000 décès prématurés chaque année en France dus à la mauvaise qualité de l’air et aux particules dans l’air )</a:t>
            </a:r>
          </a:p>
          <a:p>
            <a:r>
              <a:rPr lang="fr-FR" dirty="0"/>
              <a:t>Secteur des transports -&gt; 1erémetteur de gaz à effet de serre. Habiter/travailler à proximité du trafic routier augmente la morbidité attribuable à la pollution atmosphérique.</a:t>
            </a:r>
          </a:p>
          <a:p>
            <a:pPr marL="0" indent="0">
              <a:buNone/>
            </a:pPr>
            <a:r>
              <a:rPr lang="fr-FR" b="1" dirty="0"/>
              <a:t>Un objectif </a:t>
            </a:r>
            <a:endParaRPr lang="fr-FR" dirty="0"/>
          </a:p>
          <a:p>
            <a:r>
              <a:rPr lang="fr-FR" dirty="0"/>
              <a:t>Diminuer la pollution de l’air en limitant </a:t>
            </a:r>
            <a:r>
              <a:rPr lang="fr-FR" dirty="0" smtClean="0"/>
              <a:t>l’</a:t>
            </a:r>
            <a:r>
              <a:rPr lang="fr-FR" dirty="0" err="1" smtClean="0"/>
              <a:t>autosolisme</a:t>
            </a:r>
            <a:r>
              <a:rPr lang="fr-FR" dirty="0" smtClean="0"/>
              <a:t> au </a:t>
            </a:r>
            <a:r>
              <a:rPr lang="fr-FR" dirty="0"/>
              <a:t>profit des modes actifs (marche, vélo) et modes doux (transports en commun, covoiturage, autopartage) dans le cadre des trajets domicile-école (et autres déplacements liés à la fonction scolaire)</a:t>
            </a:r>
          </a:p>
          <a:p>
            <a:pPr marL="0" indent="0">
              <a:buNone/>
            </a:pPr>
            <a:r>
              <a:rPr lang="fr-FR" b="1" dirty="0"/>
              <a:t>Une réponse</a:t>
            </a:r>
            <a:endParaRPr lang="fr-FR" dirty="0"/>
          </a:p>
          <a:p>
            <a:r>
              <a:rPr lang="fr-FR" dirty="0"/>
              <a:t>Un Plan de Déplacement d’Etablissement Scolaire (PDES) pour développer la connaissance et l’action en faveur de </a:t>
            </a:r>
            <a:r>
              <a:rPr lang="fr-FR" dirty="0" smtClean="0"/>
              <a:t>l’</a:t>
            </a:r>
            <a:r>
              <a:rPr lang="fr-FR" dirty="0" err="1" smtClean="0"/>
              <a:t>écomobilité</a:t>
            </a:r>
            <a:r>
              <a:rPr lang="fr-FR" dirty="0" smtClean="0"/>
              <a:t> scolaire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12" y="0"/>
            <a:ext cx="6800589" cy="680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dates à retenir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2534" y="2435888"/>
            <a:ext cx="9790641" cy="4298287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Challenge de l’</a:t>
            </a:r>
            <a:r>
              <a:rPr lang="fr-FR" dirty="0" err="1" smtClean="0"/>
              <a:t>écomobilité</a:t>
            </a:r>
            <a:r>
              <a:rPr lang="fr-FR" dirty="0" smtClean="0"/>
              <a:t> scolaire des écoles : du 14 au 18 </a:t>
            </a:r>
            <a:r>
              <a:rPr lang="fr-FR" dirty="0" smtClean="0"/>
              <a:t>octobre 2024</a:t>
            </a:r>
            <a:endParaRPr lang="fr-FR" dirty="0" smtClean="0"/>
          </a:p>
          <a:p>
            <a:r>
              <a:rPr lang="fr-FR" dirty="0" smtClean="0"/>
              <a:t>Formation PDES à la Maison des Mobilités Durable de Lille le 21 novembre 2024</a:t>
            </a:r>
          </a:p>
          <a:p>
            <a:r>
              <a:rPr lang="fr-FR" dirty="0" smtClean="0"/>
              <a:t>Congrès </a:t>
            </a:r>
            <a:r>
              <a:rPr lang="fr-FR" dirty="0" err="1" smtClean="0"/>
              <a:t>Mobiscol</a:t>
            </a:r>
            <a:r>
              <a:rPr lang="fr-FR" dirty="0" smtClean="0"/>
              <a:t> : 28 et </a:t>
            </a:r>
            <a:r>
              <a:rPr lang="fr-FR" dirty="0" smtClean="0"/>
              <a:t>29 </a:t>
            </a:r>
            <a:r>
              <a:rPr lang="fr-FR" dirty="0" smtClean="0"/>
              <a:t>novembre à Aix-en-Provence </a:t>
            </a:r>
          </a:p>
          <a:p>
            <a:r>
              <a:rPr lang="fr-FR" dirty="0" smtClean="0"/>
              <a:t>Challenge de l’</a:t>
            </a:r>
            <a:r>
              <a:rPr lang="fr-FR" dirty="0" err="1" smtClean="0"/>
              <a:t>écomobilité</a:t>
            </a:r>
            <a:r>
              <a:rPr lang="fr-FR" dirty="0" smtClean="0"/>
              <a:t> des collèges et des lycées : du 24 au 28 mars 2025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88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1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51" y="1304014"/>
            <a:ext cx="3856774" cy="4338870"/>
          </a:xfrm>
          <a:prstGeom prst="rect">
            <a:avLst/>
          </a:prstGeom>
        </p:spPr>
      </p:pic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7582877" y="2406718"/>
            <a:ext cx="4512988" cy="33179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FFFFFF"/>
                </a:solidFill>
              </a:rPr>
              <a:t>Merci de votre attention</a:t>
            </a:r>
          </a:p>
          <a:p>
            <a:pPr marL="0" indent="0">
              <a:buNone/>
            </a:pPr>
            <a:endParaRPr lang="fr-FR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FFFFFF"/>
                </a:solidFill>
              </a:rPr>
              <a:t>Raphaël HONOREZ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Chargé de mission PDES - </a:t>
            </a:r>
            <a:r>
              <a:rPr lang="fr-FR" dirty="0" err="1">
                <a:solidFill>
                  <a:srgbClr val="FFFFFF"/>
                </a:solidFill>
              </a:rPr>
              <a:t>Crem</a:t>
            </a:r>
            <a:r>
              <a:rPr lang="fr-FR" dirty="0">
                <a:solidFill>
                  <a:srgbClr val="FFFFFF"/>
                </a:solidFill>
              </a:rPr>
              <a:t>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5 rue Jules de </a:t>
            </a:r>
            <a:r>
              <a:rPr lang="fr-FR" dirty="0" err="1">
                <a:solidFill>
                  <a:srgbClr val="FFFFFF"/>
                </a:solidFill>
              </a:rPr>
              <a:t>Vicq</a:t>
            </a:r>
            <a:r>
              <a:rPr lang="fr-FR" dirty="0">
                <a:solidFill>
                  <a:srgbClr val="FFFFFF"/>
                </a:solidFill>
              </a:rPr>
              <a:t>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59 800 LILLE 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raphael.honorez@ecomobilite.org</a:t>
            </a:r>
            <a:r>
              <a:rPr lang="fr-FR" dirty="0">
                <a:solidFill>
                  <a:srgbClr val="FFFFFF"/>
                </a:solidFill>
              </a:rPr>
              <a:t/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Tél : 03 20 52 97 58 </a:t>
            </a:r>
            <a:r>
              <a:rPr lang="fr-FR" dirty="0" smtClean="0">
                <a:solidFill>
                  <a:srgbClr val="FFFFFF"/>
                </a:solidFill>
              </a:rPr>
              <a:t>– 07 49 86 18 34 </a:t>
            </a:r>
            <a:r>
              <a:rPr lang="fr-FR" dirty="0">
                <a:solidFill>
                  <a:srgbClr val="FFFFFF"/>
                </a:solidFill>
              </a:rPr>
              <a:t/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site ADAV : www.droitauvelo.org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site </a:t>
            </a:r>
            <a:r>
              <a:rPr lang="fr-FR" dirty="0" err="1">
                <a:solidFill>
                  <a:srgbClr val="FFFFFF"/>
                </a:solidFill>
              </a:rPr>
              <a:t>Crem</a:t>
            </a:r>
            <a:r>
              <a:rPr lang="fr-FR" dirty="0">
                <a:solidFill>
                  <a:srgbClr val="FFFFFF"/>
                </a:solidFill>
              </a:rPr>
              <a:t>: www.ecomobilite.org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662553" y="6041362"/>
            <a:ext cx="56618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766878-3199-4EAB-94E7-2D6D11070E1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0696" y="127946"/>
            <a:ext cx="10178322" cy="149213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66CBBA"/>
                </a:solidFill>
              </a:rPr>
              <a:t>Méthodologie PDES</a:t>
            </a:r>
            <a:r>
              <a:rPr lang="fr-FR" dirty="0"/>
              <a:t/>
            </a:r>
            <a:br>
              <a:rPr lang="fr-FR" dirty="0"/>
            </a:br>
            <a:r>
              <a:rPr lang="fr-FR" dirty="0">
                <a:solidFill>
                  <a:srgbClr val="009A9B"/>
                </a:solidFill>
              </a:rPr>
              <a:t>Les Grandes étapes :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-1" y="-59635"/>
            <a:ext cx="1177011" cy="16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97" y="1740429"/>
            <a:ext cx="10638442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En 3 ans, la mission PDES c’est … 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48887" y="1912236"/>
            <a:ext cx="5453149" cy="4023360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 Plus de 170 PDES lancés dans les collèges du Nord-Pas-de-Calais avec un référent identifié,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28 formations délivrées aux représentants des collèges,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Plus de 50 organismes (collectivités, associations, cpie, etc.) mobilisés aux formations PDES et avec qui le CREM coordonne le déploiement des PDES,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1 challenge de l’écomobilité des collèges lancé en 2022 qui a pour objectif de fournir une action clef en main aux référents PDES,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Un répertoire de ressources pour accompagner les référents PDES,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Plus de 20 000 réponses à l’enquête PDES qui sert de diagnostic aux référents PDES,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La mise en place d’une newsletter pour les référents, </a:t>
            </a:r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295505" y="2215756"/>
            <a:ext cx="5413895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vidéos de communication sur la démarche PDES, </a:t>
            </a:r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création d’un kit et d’une boite à outils pour les référents envoyés à tous les participants de la formation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 de formation à partager et à revoir en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replay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Une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exposition sur la thématique du vélo au collège,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Une exposition sur la thématique de l’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écomobilité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 collège,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recueil de différentes actions à mettre en place,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exemples de travaux réalisés par des référents PDES. </a:t>
            </a:r>
          </a:p>
        </p:txBody>
      </p:sp>
    </p:spTree>
    <p:extLst>
      <p:ext uri="{BB962C8B-B14F-4D97-AF65-F5344CB8AC3E}">
        <p14:creationId xmlns:p14="http://schemas.microsoft.com/office/powerpoint/2010/main" val="2175744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Ressources cartographiques 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875672"/>
              </p:ext>
            </p:extLst>
          </p:nvPr>
        </p:nvGraphicFramePr>
        <p:xfrm>
          <a:off x="677334" y="1600200"/>
          <a:ext cx="10478346" cy="441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7741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Retour d’expérience autour des différentes étapes de réalisation des PDES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30480" y="1011981"/>
          <a:ext cx="12192000" cy="7414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400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911" y="349281"/>
            <a:ext cx="8119485" cy="13208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Genèse du projet : du plan de protection atmosphérique NPDC – 2014 au plan vélo de la région Hauts-de-France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2663" y="1469419"/>
            <a:ext cx="6431470" cy="410012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i="1" dirty="0"/>
              <a:t>« Que ce soit pour des entreprises, des collectivités, des administrations, des commerçants, des centres commerciaux,  des  établissements  scolaires..., un  PDE/PDA/PDES a pour objectif premier de </a:t>
            </a:r>
            <a:r>
              <a:rPr lang="fr-FR" b="1" i="1" dirty="0"/>
              <a:t>rationaliser l’organisation des déplacements liés aux activités de l’établissement.</a:t>
            </a:r>
            <a:r>
              <a:rPr lang="fr-FR" i="1" dirty="0"/>
              <a:t> </a:t>
            </a:r>
            <a:r>
              <a:rPr lang="fr-FR" sz="1600" i="1" dirty="0"/>
              <a:t>Les actions d’un PDE/PDA/PDES visent à </a:t>
            </a:r>
            <a:r>
              <a:rPr lang="fr-FR" b="1" i="1" dirty="0"/>
              <a:t>limiter le recours à l’</a:t>
            </a:r>
            <a:r>
              <a:rPr lang="fr-FR" b="1" i="1" dirty="0" err="1"/>
              <a:t>autosolisme</a:t>
            </a:r>
            <a:r>
              <a:rPr lang="fr-FR" b="1" i="1" dirty="0"/>
              <a:t> </a:t>
            </a:r>
            <a:r>
              <a:rPr lang="fr-FR" sz="1600" i="1" dirty="0"/>
              <a:t>(l’automobiliste est seul dans sa voiture lors de ses déplacements) par le </a:t>
            </a:r>
            <a:r>
              <a:rPr lang="fr-FR" b="1" i="1" dirty="0"/>
              <a:t>développement d’offres alternatives comme la marche, le vélo, les transports en commun, le covoiturage, l’autopartage, etc. »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84420" y="5854592"/>
            <a:ext cx="471089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Une personne doit être désignée et inscrite en tant que référent(e) PDES</a:t>
            </a:r>
            <a:endParaRPr lang="fr-FR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13" y="5491491"/>
            <a:ext cx="1410820" cy="5643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722" y="1804771"/>
            <a:ext cx="708193" cy="84364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35" y="1692650"/>
            <a:ext cx="1206157" cy="1092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75" y="4176444"/>
            <a:ext cx="1076263" cy="108343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82" y="2957398"/>
            <a:ext cx="1372229" cy="99573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42" y="4184743"/>
            <a:ext cx="1070362" cy="10751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16" y="5240451"/>
            <a:ext cx="1228281" cy="122828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403635" y="1412514"/>
            <a:ext cx="2048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Partenaires de la mission : </a:t>
            </a:r>
            <a:endParaRPr lang="fr-FR" sz="1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1260" y="2287474"/>
            <a:ext cx="1931632" cy="27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6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449638"/>
            <a:ext cx="8596668" cy="1320800"/>
          </a:xfrm>
        </p:spPr>
        <p:txBody>
          <a:bodyPr/>
          <a:lstStyle/>
          <a:p>
            <a:r>
              <a:rPr lang="fr-FR" dirty="0"/>
              <a:t>Objectifs de la mission 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4830" y="1521277"/>
            <a:ext cx="6096000" cy="4406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1270" indent="-342900" algn="just">
              <a:lnSpc>
                <a:spcPct val="107000"/>
              </a:lnSpc>
              <a:buSzPts val="1100"/>
              <a:buFont typeface="Calibri" panose="020F0502020204030204" pitchFamily="34" charset="0"/>
              <a:buChar char="-"/>
            </a:pP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Accompagner 10 </a:t>
            </a:r>
            <a:r>
              <a:rPr lang="fr-FR" sz="16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lycées </a:t>
            </a: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pilotes dans la réalisation d’un PDES (6 sur l’Académie de Lille et 4 sur l’Académie d’Amiens),</a:t>
            </a:r>
          </a:p>
          <a:p>
            <a:pPr marL="342900" marR="1270" indent="-342900" algn="just">
              <a:lnSpc>
                <a:spcPct val="107000"/>
              </a:lnSpc>
              <a:buSzPts val="1100"/>
              <a:buFont typeface="Calibri" panose="020F0502020204030204" pitchFamily="34" charset="0"/>
              <a:buChar char="-"/>
            </a:pPr>
            <a:endParaRPr lang="fr-FR" sz="1600" dirty="0" smtClean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342900" marR="127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Calibri" panose="020F0502020204030204" pitchFamily="34" charset="0"/>
              <a:buChar char="-"/>
            </a:pP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Créer une </a:t>
            </a:r>
            <a:r>
              <a:rPr lang="fr-FR" sz="16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boîte à outils pédagogique et méthodologique pour faciliter la mise en place de </a:t>
            </a: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PDES,</a:t>
            </a:r>
          </a:p>
          <a:p>
            <a:pPr marL="342900" marR="127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Calibri" panose="020F0502020204030204" pitchFamily="34" charset="0"/>
              <a:buChar char="-"/>
            </a:pPr>
            <a:endParaRPr lang="fr-FR" sz="1600" dirty="0" smtClean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342900" marR="1270" indent="-342900" algn="just">
              <a:lnSpc>
                <a:spcPct val="107000"/>
              </a:lnSpc>
              <a:buSzPts val="1100"/>
              <a:buFont typeface="Calibri" panose="020F0502020204030204" pitchFamily="34" charset="0"/>
              <a:buChar char="-"/>
            </a:pP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Assurer le </a:t>
            </a:r>
            <a:r>
              <a:rPr lang="fr-FR" sz="16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suivi des démarches PDES des lycées </a:t>
            </a: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volontaires,</a:t>
            </a:r>
          </a:p>
          <a:p>
            <a:pPr marL="342900" marR="1270" indent="-342900" algn="just">
              <a:lnSpc>
                <a:spcPct val="107000"/>
              </a:lnSpc>
              <a:buSzPts val="1100"/>
              <a:buFont typeface="Calibri" panose="020F0502020204030204" pitchFamily="34" charset="0"/>
              <a:buChar char="-"/>
            </a:pPr>
            <a:endParaRPr lang="fr-FR" sz="1600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342900" marR="127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Calibri" panose="020F0502020204030204" pitchFamily="34" charset="0"/>
              <a:buChar char="-"/>
            </a:pP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Former des référents PDES à l’animation </a:t>
            </a:r>
            <a:r>
              <a:rPr lang="fr-FR" sz="16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d’un </a:t>
            </a: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PDES,</a:t>
            </a:r>
          </a:p>
          <a:p>
            <a:pPr marL="342900" marR="127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Calibri" panose="020F0502020204030204" pitchFamily="34" charset="0"/>
              <a:buChar char="-"/>
            </a:pPr>
            <a:endParaRPr lang="fr-FR" sz="1600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342900" marR="127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Calibri" panose="020F0502020204030204" pitchFamily="34" charset="0"/>
              <a:buChar char="-"/>
            </a:pP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Réunir les lycées et </a:t>
            </a:r>
            <a:r>
              <a:rPr lang="fr-FR" sz="16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les acteurs </a:t>
            </a: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de la mobilité </a:t>
            </a:r>
            <a:r>
              <a:rPr lang="fr-FR" sz="16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de leur territoire (EPCI, communes, AOM, associations et autres acteurs-relais</a:t>
            </a: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),</a:t>
            </a:r>
          </a:p>
          <a:p>
            <a:pPr marL="342900" marR="127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Calibri" panose="020F0502020204030204" pitchFamily="34" charset="0"/>
              <a:buChar char="-"/>
            </a:pPr>
            <a:endParaRPr lang="fr-FR" sz="1600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342900" marR="127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Calibri" panose="020F0502020204030204" pitchFamily="34" charset="0"/>
              <a:buChar char="-"/>
            </a:pP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Animer les challenges de l’</a:t>
            </a:r>
            <a:r>
              <a:rPr lang="fr-FR" sz="1600" dirty="0" err="1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écomobilité</a:t>
            </a: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des collèges et des lycées.</a:t>
            </a:r>
            <a:endParaRPr lang="fr-FR" sz="1600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l="-1191" t="-47296" r="1191" b="47296"/>
          <a:stretch/>
        </p:blipFill>
        <p:spPr>
          <a:xfrm>
            <a:off x="6890600" y="-2569531"/>
            <a:ext cx="4987195" cy="569965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426" y="3310395"/>
            <a:ext cx="3133631" cy="35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5987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Personnalisé 6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75BDA7"/>
      </a:accent1>
      <a:accent2>
        <a:srgbClr val="FF000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3F6434F-2568-4A61-98A9-97395EF9326C}">
  <we:reference id="wa104381063" version="1.0.0.1" store="fr-FR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461823DC1AE24E9E4D160CB7EC5D95" ma:contentTypeVersion="5" ma:contentTypeDescription="Crée un document." ma:contentTypeScope="" ma:versionID="3f52158c666c63308c0365beb3ec10b2">
  <xsd:schema xmlns:xsd="http://www.w3.org/2001/XMLSchema" xmlns:xs="http://www.w3.org/2001/XMLSchema" xmlns:p="http://schemas.microsoft.com/office/2006/metadata/properties" xmlns:ns2="dcf40686-1781-450b-80d9-5b21668608fa" xmlns:ns3="1330f2c5-5ce8-4ddd-9b73-858f22b11d77" targetNamespace="http://schemas.microsoft.com/office/2006/metadata/properties" ma:root="true" ma:fieldsID="dd415bd1ccc336c521312f5ea72a3e44" ns2:_="" ns3:_="">
    <xsd:import namespace="dcf40686-1781-450b-80d9-5b21668608fa"/>
    <xsd:import namespace="1330f2c5-5ce8-4ddd-9b73-858f22b11d77"/>
    <xsd:element name="properties">
      <xsd:complexType>
        <xsd:sequence>
          <xsd:element name="documentManagement">
            <xsd:complexType>
              <xsd:all>
                <xsd:element ref="ns2:descriptio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40686-1781-450b-80d9-5b21668608fa" elementFormDefault="qualified">
    <xsd:import namespace="http://schemas.microsoft.com/office/2006/documentManagement/types"/>
    <xsd:import namespace="http://schemas.microsoft.com/office/infopath/2007/PartnerControls"/>
    <xsd:element name="description" ma:index="8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30f2c5-5ce8-4ddd-9b73-858f22b11d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dcf40686-1781-450b-80d9-5b21668608fa" xsi:nil="true"/>
  </documentManagement>
</p:properties>
</file>

<file path=customXml/itemProps1.xml><?xml version="1.0" encoding="utf-8"?>
<ds:datastoreItem xmlns:ds="http://schemas.openxmlformats.org/officeDocument/2006/customXml" ds:itemID="{A05CCFC8-7768-4455-8F37-23A6E8BA2F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f40686-1781-450b-80d9-5b21668608fa"/>
    <ds:schemaRef ds:uri="1330f2c5-5ce8-4ddd-9b73-858f22b11d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4BC1D9-BC60-4487-BACF-91F5B0FACF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57558C-1D69-45BC-9B29-64ED9B7AC1B0}">
  <ds:schemaRefs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1330f2c5-5ce8-4ddd-9b73-858f22b11d77"/>
    <ds:schemaRef ds:uri="http://purl.org/dc/elements/1.1/"/>
    <ds:schemaRef ds:uri="http://schemas.openxmlformats.org/package/2006/metadata/core-properties"/>
    <ds:schemaRef ds:uri="dcf40686-1781-450b-80d9-5b21668608f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TM02900688[[fn=Facette]]</Template>
  <TotalTime>20944</TotalTime>
  <Words>1872</Words>
  <Application>Microsoft Office PowerPoint</Application>
  <PresentationFormat>Grand écran</PresentationFormat>
  <Paragraphs>252</Paragraphs>
  <Slides>31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Trebuchet MS</vt:lpstr>
      <vt:lpstr>Wingdings</vt:lpstr>
      <vt:lpstr>Wingdings 3</vt:lpstr>
      <vt:lpstr>Facette</vt:lpstr>
      <vt:lpstr> Les plans de mobilité des établissements scolaires  </vt:lpstr>
      <vt:lpstr> </vt:lpstr>
      <vt:lpstr>Pourquoi des PDES ? </vt:lpstr>
      <vt:lpstr>Méthodologie PDES Les Grandes étapes : </vt:lpstr>
      <vt:lpstr>Présentation PowerPoint</vt:lpstr>
      <vt:lpstr>Ressources cartographiques </vt:lpstr>
      <vt:lpstr>Retour d’expérience autour des différentes étapes de réalisation des PDES</vt:lpstr>
      <vt:lpstr>Genèse du projet : du plan de protection atmosphérique NPDC – 2014 au plan vélo de la région Hauts-de-France</vt:lpstr>
      <vt:lpstr>Objectifs de la mission  </vt:lpstr>
      <vt:lpstr>Les PDES dans les collèges et lycées, retour d’expérience </vt:lpstr>
      <vt:lpstr>Les challenges </vt:lpstr>
      <vt:lpstr>Principe des challenges </vt:lpstr>
      <vt:lpstr>Les ressources à disposition </vt:lpstr>
      <vt:lpstr>Les fiches résultats  </vt:lpstr>
      <vt:lpstr>La première édition du challenge en quelques chiffres :</vt:lpstr>
      <vt:lpstr>5 gagnants des défis éco-mobilité et changement d’habitudes </vt:lpstr>
      <vt:lpstr>Exemples d’animations</vt:lpstr>
      <vt:lpstr>Actions mises en place </vt:lpstr>
      <vt:lpstr>Présentation PowerPoint</vt:lpstr>
      <vt:lpstr>Présentation PowerPoint</vt:lpstr>
      <vt:lpstr>Présentation PowerPoint</vt:lpstr>
      <vt:lpstr>Résultats et remise de prix </vt:lpstr>
      <vt:lpstr>Remises de prix </vt:lpstr>
      <vt:lpstr>Autres récompenses </vt:lpstr>
      <vt:lpstr>Calendrier du challenge écomobilité collèges et lycées 2025</vt:lpstr>
      <vt:lpstr>Charte des ambassadeurs du challenge </vt:lpstr>
      <vt:lpstr>Quels intérêts représentent les PDES pour la collectivité ? </vt:lpstr>
      <vt:lpstr>Les PDES : outil d’animation territoriale Quel rôle les territoires peuvent-ils jouer ? </vt:lpstr>
      <vt:lpstr>Les clefs de réussite </vt:lpstr>
      <vt:lpstr>Les dates à retenir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 PDES COLLEGES</dc:title>
  <dc:creator>pc</dc:creator>
  <cp:lastModifiedBy>Raphaël Honorez</cp:lastModifiedBy>
  <cp:revision>456</cp:revision>
  <cp:lastPrinted>2020-10-14T07:26:41Z</cp:lastPrinted>
  <dcterms:created xsi:type="dcterms:W3CDTF">2020-02-18T08:59:39Z</dcterms:created>
  <dcterms:modified xsi:type="dcterms:W3CDTF">2024-09-30T13:20:32Z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0x01010061461823DC1AE24E9E4D160CB7EC5D95</vt:lpwstr>
  </property>
</Properties>
</file>