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8"/>
  </p:notesMasterIdLst>
  <p:sldIdLst>
    <p:sldId id="369" r:id="rId2"/>
    <p:sldId id="412" r:id="rId3"/>
    <p:sldId id="414" r:id="rId4"/>
    <p:sldId id="413" r:id="rId5"/>
    <p:sldId id="370" r:id="rId6"/>
    <p:sldId id="372" r:id="rId7"/>
    <p:sldId id="410" r:id="rId8"/>
    <p:sldId id="411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D4FBD-45C5-4AE5-916C-31B8E303ABC1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03D1-D5F9-431C-A289-EE6CACF15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5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5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5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009A9B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18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D85741-68C9-45BC-AFA7-5DB09BE72568}" type="datetimeFigureOut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  <a:ea typeface="ＭＳ Ｐゴシック" pitchFamily="34" charset="-128"/>
              </a:rPr>
              <a:pPr/>
              <a:t>04/12/2019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>
              <a:solidFill>
                <a:srgbClr val="66C1BF">
                  <a:shade val="50000"/>
                  <a:satMod val="20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191BAD-B780-4F79-ABD2-9DC58B193842}" type="slidenum">
              <a:rPr lang="fr-FR" smtClean="0">
                <a:solidFill>
                  <a:srgbClr val="66C1BF">
                    <a:shade val="50000"/>
                    <a:satMod val="200000"/>
                  </a:srgbClr>
                </a:solidFill>
                <a:ea typeface="ＭＳ Ｐゴシック" pitchFamily="34" charset="-128"/>
              </a:rPr>
              <a:pPr/>
              <a:t>‹N°›</a:t>
            </a:fld>
            <a:endParaRPr lang="fr-FR">
              <a:solidFill>
                <a:srgbClr val="66C1BF">
                  <a:shade val="50000"/>
                  <a:satMod val="20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669"/>
            <a:ext cx="4608512" cy="65167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24059" y="332656"/>
            <a:ext cx="5662759" cy="1686049"/>
          </a:xfrm>
        </p:spPr>
        <p:txBody>
          <a:bodyPr>
            <a:noAutofit/>
          </a:bodyPr>
          <a:lstStyle/>
          <a:p>
            <a:r>
              <a:rPr lang="fr-FR" sz="4800" b="1" dirty="0"/>
              <a:t>Je roule à vélo</a:t>
            </a:r>
            <a:br>
              <a:rPr lang="fr-FR" sz="4800" b="1" dirty="0"/>
            </a:br>
            <a:r>
              <a:rPr lang="fr-FR" sz="4800" b="1" dirty="0"/>
              <a:t>en toute sécurité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347"/>
            <a:ext cx="1258035" cy="17794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32"/>
            <a:ext cx="1725579" cy="4842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CF8B8E-A3BF-4E4A-AEFB-23F7D916B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9" y="4302177"/>
            <a:ext cx="1422000" cy="1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Bicycode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8977"/>
            <a:ext cx="5657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1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55273" cy="545381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fr-FR" b="1" dirty="0"/>
              <a:t>Prends ta place sur la route!</a:t>
            </a:r>
          </a:p>
        </p:txBody>
      </p:sp>
    </p:spTree>
    <p:extLst>
      <p:ext uri="{BB962C8B-B14F-4D97-AF65-F5344CB8AC3E}">
        <p14:creationId xmlns:p14="http://schemas.microsoft.com/office/powerpoint/2010/main" val="168494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Roule droit!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tu zigzagues, tu risques de te faire renverser!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32648" cy="47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962674"/>
          </a:xfrm>
        </p:spPr>
        <p:txBody>
          <a:bodyPr>
            <a:normAutofit/>
          </a:bodyPr>
          <a:lstStyle/>
          <a:p>
            <a:r>
              <a:rPr lang="fr-FR" b="1" dirty="0"/>
              <a:t>Regarde bien autour de toi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21888" cy="6658407"/>
          </a:xfrm>
        </p:spPr>
      </p:pic>
    </p:spTree>
    <p:extLst>
      <p:ext uri="{BB962C8B-B14F-4D97-AF65-F5344CB8AC3E}">
        <p14:creationId xmlns:p14="http://schemas.microsoft.com/office/powerpoint/2010/main" val="390210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Attention lorsque </a:t>
            </a:r>
            <a:br>
              <a:rPr lang="fr-FR" b="1" dirty="0"/>
            </a:br>
            <a:r>
              <a:rPr lang="fr-FR" b="1" dirty="0"/>
              <a:t>tu t’introduis sur la route!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36704" cy="5148573"/>
          </a:xfrm>
        </p:spPr>
      </p:pic>
    </p:spTree>
    <p:extLst>
      <p:ext uri="{BB962C8B-B14F-4D97-AF65-F5344CB8AC3E}">
        <p14:creationId xmlns:p14="http://schemas.microsoft.com/office/powerpoint/2010/main" val="371793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Attention lorsque </a:t>
            </a:r>
            <a:br>
              <a:rPr lang="fr-FR" b="1" dirty="0"/>
            </a:br>
            <a:r>
              <a:rPr lang="fr-FR" b="1" dirty="0"/>
              <a:t>tu t’introduis sur la route!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55116" cy="5148689"/>
          </a:xfrm>
        </p:spPr>
      </p:pic>
    </p:spTree>
    <p:extLst>
      <p:ext uri="{BB962C8B-B14F-4D97-AF65-F5344CB8AC3E}">
        <p14:creationId xmlns:p14="http://schemas.microsoft.com/office/powerpoint/2010/main" val="31531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/>
              <a:t>Tourner à gauche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mouvement direct…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6992628" cy="50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b="1" dirty="0"/>
              <a:t>Tourner à gauche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… ou le mouvement indirect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0166"/>
            <a:ext cx="6262825" cy="50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994122"/>
          </a:xfrm>
        </p:spPr>
        <p:txBody>
          <a:bodyPr/>
          <a:lstStyle/>
          <a:p>
            <a:pPr algn="l"/>
            <a:r>
              <a:rPr lang="fr-FR" b="1" dirty="0"/>
              <a:t>Les giratoires…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			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Méfiance!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392488" cy="68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giratoires…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7654"/>
            <a:ext cx="8960996" cy="4032448"/>
          </a:xfrm>
        </p:spPr>
      </p:pic>
      <p:sp>
        <p:nvSpPr>
          <p:cNvPr id="5" name="ZoneTexte 4"/>
          <p:cNvSpPr txBox="1"/>
          <p:nvPr/>
        </p:nvSpPr>
        <p:spPr>
          <a:xfrm>
            <a:off x="107504" y="157160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Même sur un aménagement cyclable, attention aux intersections!</a:t>
            </a:r>
          </a:p>
        </p:txBody>
      </p:sp>
    </p:spTree>
    <p:extLst>
      <p:ext uri="{BB962C8B-B14F-4D97-AF65-F5344CB8AC3E}">
        <p14:creationId xmlns:p14="http://schemas.microsoft.com/office/powerpoint/2010/main" val="299360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6D50A-883B-424D-AE5D-D1D7D099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Challenge de l’écomobilité </a:t>
            </a:r>
            <a:br>
              <a:rPr lang="fr-FR" dirty="0"/>
            </a:br>
            <a:r>
              <a:rPr lang="fr-FR" i="1" dirty="0"/>
              <a:t>semaine du </a:t>
            </a:r>
            <a:r>
              <a:rPr lang="fr-FR" i="1" dirty="0" smtClean="0"/>
              <a:t>11 au 15 mai 2020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DE17FD-2476-4312-97BC-6A54A42F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3623094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7C503D-988F-4EF4-B9E6-310B7AF74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518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double-sens cyclable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212534" cy="331737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82" y="2348880"/>
            <a:ext cx="45786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6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Camions, bus, </a:t>
            </a:r>
            <a:br>
              <a:rPr lang="fr-FR" b="1" dirty="0"/>
            </a:br>
            <a:r>
              <a:rPr lang="fr-FR" b="1" dirty="0"/>
              <a:t>Attention danger de mort!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4992"/>
            <a:ext cx="3602168" cy="50918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59">
            <a:off x="251520" y="1628800"/>
            <a:ext cx="3745491" cy="36724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558924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Reste toujours à bonne distance d’un camion ou d’un bus</a:t>
            </a:r>
          </a:p>
        </p:txBody>
      </p:sp>
    </p:spTree>
    <p:extLst>
      <p:ext uri="{BB962C8B-B14F-4D97-AF65-F5344CB8AC3E}">
        <p14:creationId xmlns:p14="http://schemas.microsoft.com/office/powerpoint/2010/main" val="305168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Dépasser les voitures à l’arrêt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033193" cy="375591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521">
            <a:off x="4244744" y="2431375"/>
            <a:ext cx="4256718" cy="34053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733256"/>
            <a:ext cx="381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Quand il n’y a pas d’aménagement cyclable, il est interdit de dépasser </a:t>
            </a:r>
          </a:p>
          <a:p>
            <a:r>
              <a:rPr lang="fr-FR" dirty="0">
                <a:solidFill>
                  <a:prstClr val="black"/>
                </a:solidFill>
              </a:rPr>
              <a:t>les voitures par la droite.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83968" y="61949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Reste vigilant même s’il y a une bande cyclable!</a:t>
            </a:r>
          </a:p>
        </p:txBody>
      </p:sp>
    </p:spTree>
    <p:extLst>
      <p:ext uri="{BB962C8B-B14F-4D97-AF65-F5344CB8AC3E}">
        <p14:creationId xmlns:p14="http://schemas.microsoft.com/office/powerpoint/2010/main" val="315827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Respecte la signalisation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Feux, stop, cédez-le-passage…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Public\bonmedoc\Communication\maquettes\fiches-conseils\Fiche 9 Enfants\illu définitive\JPEG\signal 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9480"/>
            <a:ext cx="2051191" cy="36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2051125" cy="3685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53" y="2204864"/>
            <a:ext cx="2046474" cy="36804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18" y="2204864"/>
            <a:ext cx="2046474" cy="3680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245" y="603251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Avant de traverser, vérifie toujours qu’il n’y a pas de voiture!</a:t>
            </a:r>
          </a:p>
        </p:txBody>
      </p:sp>
    </p:spTree>
    <p:extLst>
      <p:ext uri="{BB962C8B-B14F-4D97-AF65-F5344CB8AC3E}">
        <p14:creationId xmlns:p14="http://schemas.microsoft.com/office/powerpoint/2010/main" val="39871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20" y="260648"/>
            <a:ext cx="3309192" cy="5400600"/>
          </a:xfrm>
        </p:spPr>
        <p:txBody>
          <a:bodyPr/>
          <a:lstStyle/>
          <a:p>
            <a:r>
              <a:rPr lang="fr-FR" b="1" dirty="0"/>
              <a:t>Fais attention aux piétons!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243408"/>
            <a:ext cx="3816423" cy="8697429"/>
          </a:xfrm>
        </p:spPr>
      </p:pic>
      <p:sp>
        <p:nvSpPr>
          <p:cNvPr id="8" name="ZoneTexte 7"/>
          <p:cNvSpPr txBox="1"/>
          <p:nvPr/>
        </p:nvSpPr>
        <p:spPr>
          <a:xfrm>
            <a:off x="1219976" y="22404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20" y="260648"/>
            <a:ext cx="8205736" cy="1143000"/>
          </a:xfrm>
        </p:spPr>
        <p:txBody>
          <a:bodyPr>
            <a:normAutofit/>
          </a:bodyPr>
          <a:lstStyle/>
          <a:p>
            <a:r>
              <a:rPr lang="fr-FR" b="1" dirty="0"/>
              <a:t>Attention aux bordures!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19976" y="22404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31600"/>
            <a:ext cx="4672111" cy="20294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17831"/>
            <a:ext cx="4672111" cy="20294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2471296"/>
            <a:ext cx="2149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Quand tu rencontres une bordure, prends-la bien de face pour éviter la chute!</a:t>
            </a:r>
          </a:p>
        </p:txBody>
      </p:sp>
    </p:spTree>
    <p:extLst>
      <p:ext uri="{BB962C8B-B14F-4D97-AF65-F5344CB8AC3E}">
        <p14:creationId xmlns:p14="http://schemas.microsoft.com/office/powerpoint/2010/main" val="117879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625"/>
            <a:ext cx="7704856" cy="674174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4392488" cy="850106"/>
          </a:xfrm>
        </p:spPr>
        <p:txBody>
          <a:bodyPr/>
          <a:lstStyle/>
          <a:p>
            <a:r>
              <a:rPr lang="fr-FR" dirty="0"/>
              <a:t>À toi de jouer!</a:t>
            </a:r>
          </a:p>
        </p:txBody>
      </p:sp>
    </p:spTree>
    <p:extLst>
      <p:ext uri="{BB962C8B-B14F-4D97-AF65-F5344CB8AC3E}">
        <p14:creationId xmlns:p14="http://schemas.microsoft.com/office/powerpoint/2010/main" val="62119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31736-0476-4F48-9E3B-2043F2FE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modes de déplacements </a:t>
            </a:r>
            <a:r>
              <a:rPr lang="fr-FR" dirty="0" err="1"/>
              <a:t>écomobiles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54550-68EB-454A-ADE4-775D3E5A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fr-FR" dirty="0"/>
              <a:t>La marche</a:t>
            </a:r>
          </a:p>
          <a:p>
            <a:r>
              <a:rPr lang="fr-FR" dirty="0"/>
              <a:t>Le vélo</a:t>
            </a:r>
          </a:p>
          <a:p>
            <a:r>
              <a:rPr lang="fr-FR" dirty="0"/>
              <a:t>La </a:t>
            </a:r>
            <a:r>
              <a:rPr lang="fr-FR" dirty="0" err="1"/>
              <a:t>trotinette</a:t>
            </a:r>
            <a:endParaRPr lang="fr-FR" dirty="0"/>
          </a:p>
          <a:p>
            <a:r>
              <a:rPr lang="fr-FR" dirty="0"/>
              <a:t>Les rollers</a:t>
            </a:r>
          </a:p>
          <a:p>
            <a:r>
              <a:rPr lang="fr-FR" dirty="0"/>
              <a:t>Le skate</a:t>
            </a:r>
          </a:p>
          <a:p>
            <a:r>
              <a:rPr lang="fr-FR" dirty="0"/>
              <a:t>Les transports en commun</a:t>
            </a:r>
          </a:p>
          <a:p>
            <a:r>
              <a:rPr lang="fr-FR" dirty="0"/>
              <a:t>Le covoiturage</a:t>
            </a:r>
          </a:p>
        </p:txBody>
      </p:sp>
    </p:spTree>
    <p:extLst>
      <p:ext uri="{BB962C8B-B14F-4D97-AF65-F5344CB8AC3E}">
        <p14:creationId xmlns:p14="http://schemas.microsoft.com/office/powerpoint/2010/main" val="333312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6D50A-883B-424D-AE5D-D1D7D099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/>
              <a:t>2 catégories récompensés :</a:t>
            </a:r>
            <a:br>
              <a:rPr lang="fr-FR" dirty="0"/>
            </a:br>
            <a:r>
              <a:rPr lang="fr-FR" sz="2700" dirty="0"/>
              <a:t>la classe la plus </a:t>
            </a:r>
            <a:r>
              <a:rPr lang="fr-FR" sz="2700" dirty="0" err="1"/>
              <a:t>écomobile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la classe qui aura fourni le plus bel effort </a:t>
            </a:r>
            <a:endParaRPr lang="fr-FR" sz="2700" i="1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FA496F1-31EF-4C2C-B42E-9701C9F4C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85798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panneaux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228038"/>
            <a:ext cx="1080120" cy="10912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85455"/>
            <a:ext cx="1152128" cy="1152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19136"/>
            <a:ext cx="1143297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1123950" cy="1123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57" y="2782992"/>
            <a:ext cx="978548" cy="14621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54" y="4584184"/>
            <a:ext cx="952500" cy="952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70" y="2985455"/>
            <a:ext cx="1057275" cy="1057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61" y="1377519"/>
            <a:ext cx="1050448" cy="10504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00" y="2928304"/>
            <a:ext cx="914400" cy="11715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61" y="4619136"/>
            <a:ext cx="1066800" cy="1038225"/>
          </a:xfrm>
          <a:prstGeom prst="rect">
            <a:avLst/>
          </a:prstGeom>
        </p:spPr>
      </p:pic>
      <p:sp>
        <p:nvSpPr>
          <p:cNvPr id="3" name="AutoShape 2" descr="Résultat de recherche d'images pour &quot;panneau cédez le passage cyclis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85" y="4947921"/>
            <a:ext cx="18859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3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éléments de sécurité</a:t>
            </a:r>
          </a:p>
        </p:txBody>
      </p:sp>
      <p:pic>
        <p:nvPicPr>
          <p:cNvPr id="2050" name="Picture 2" descr="C:\Users\Public\bonmedoc\Communication\maquettes\fiches-conseils\Fiche 2 À l'école à vélo\éléments indispensab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7031"/>
            <a:ext cx="7128792" cy="54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4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8" y="764704"/>
            <a:ext cx="88931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5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66763"/>
            <a:ext cx="8893175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2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5"/>
            <a:ext cx="5616624" cy="609329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Pour éviter le vol de ton vélo</a:t>
            </a:r>
          </a:p>
        </p:txBody>
      </p:sp>
    </p:spTree>
    <p:extLst>
      <p:ext uri="{BB962C8B-B14F-4D97-AF65-F5344CB8AC3E}">
        <p14:creationId xmlns:p14="http://schemas.microsoft.com/office/powerpoint/2010/main" val="380254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Personnalisé 4">
      <a:dk1>
        <a:sysClr val="windowText" lastClr="000000"/>
      </a:dk1>
      <a:lt1>
        <a:sysClr val="window" lastClr="FFFFFF"/>
      </a:lt1>
      <a:dk2>
        <a:srgbClr val="4F271C"/>
      </a:dk2>
      <a:lt2>
        <a:srgbClr val="66C1BF"/>
      </a:lt2>
      <a:accent1>
        <a:srgbClr val="009A9B"/>
      </a:accent1>
      <a:accent2>
        <a:srgbClr val="FEB80A"/>
      </a:accent2>
      <a:accent3>
        <a:srgbClr val="E30613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212</Words>
  <Application>Microsoft Office PowerPoint</Application>
  <PresentationFormat>Affichage à l'écran (4:3)</PresentationFormat>
  <Paragraphs>48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Gill Sans MT</vt:lpstr>
      <vt:lpstr>Verdana</vt:lpstr>
      <vt:lpstr>Wingdings 2</vt:lpstr>
      <vt:lpstr>1_Solstice</vt:lpstr>
      <vt:lpstr>Je roule à vélo en toute sécurité</vt:lpstr>
      <vt:lpstr>Challenge de l’écomobilité  semaine du 11 au 15 mai 2020</vt:lpstr>
      <vt:lpstr>Les modes de déplacements écomobiles</vt:lpstr>
      <vt:lpstr>2 catégories récompensés : la classe la plus écomobile la classe qui aura fourni le plus bel effort </vt:lpstr>
      <vt:lpstr>Les panneaux</vt:lpstr>
      <vt:lpstr>Les éléments de sécurité</vt:lpstr>
      <vt:lpstr>Présentation PowerPoint</vt:lpstr>
      <vt:lpstr>Présentation PowerPoint</vt:lpstr>
      <vt:lpstr>Pour éviter le vol de ton vélo</vt:lpstr>
      <vt:lpstr>Bicycode</vt:lpstr>
      <vt:lpstr>Prends ta place sur la route!</vt:lpstr>
      <vt:lpstr>Roule droit!</vt:lpstr>
      <vt:lpstr>Regarde bien autour de toi</vt:lpstr>
      <vt:lpstr>Attention lorsque  tu t’introduis sur la route!</vt:lpstr>
      <vt:lpstr>Attention lorsque  tu t’introduis sur la route!</vt:lpstr>
      <vt:lpstr>Tourner à gauche</vt:lpstr>
      <vt:lpstr>Tourner à gauche</vt:lpstr>
      <vt:lpstr>Les giratoires…</vt:lpstr>
      <vt:lpstr>Les giratoires…</vt:lpstr>
      <vt:lpstr>Le double-sens cyclable</vt:lpstr>
      <vt:lpstr>Camions, bus,  Attention danger de mort!</vt:lpstr>
      <vt:lpstr>Dépasser les voitures à l’arrêt</vt:lpstr>
      <vt:lpstr>Respecte la signalisation</vt:lpstr>
      <vt:lpstr>Fais attention aux piétons!</vt:lpstr>
      <vt:lpstr>Attention aux bordures!</vt:lpstr>
      <vt:lpstr>À toi de jouer!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intégrer l’écomobilité scolaire dans ses activités / animations ?</dc:title>
  <dc:creator>judicaêl</dc:creator>
  <cp:lastModifiedBy>pc</cp:lastModifiedBy>
  <cp:revision>93</cp:revision>
  <dcterms:created xsi:type="dcterms:W3CDTF">2015-09-08T13:16:03Z</dcterms:created>
  <dcterms:modified xsi:type="dcterms:W3CDTF">2019-12-04T09:14:05Z</dcterms:modified>
</cp:coreProperties>
</file>