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344" y="-9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44114-64DF-4BC6-93C5-32E29BC02231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E174A-3137-4340-BE6C-E80400CF12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2308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9888E-F4C5-4071-8848-DE59441CD801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671-29A3-4716-ADB5-F1143561A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2240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9888E-F4C5-4071-8848-DE59441CD801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671-29A3-4716-ADB5-F1143561A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706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9888E-F4C5-4071-8848-DE59441CD801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671-29A3-4716-ADB5-F1143561A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06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9888E-F4C5-4071-8848-DE59441CD801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671-29A3-4716-ADB5-F1143561A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6726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9888E-F4C5-4071-8848-DE59441CD801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671-29A3-4716-ADB5-F1143561A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62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9888E-F4C5-4071-8848-DE59441CD801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671-29A3-4716-ADB5-F1143561A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881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9888E-F4C5-4071-8848-DE59441CD801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671-29A3-4716-ADB5-F1143561A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353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9888E-F4C5-4071-8848-DE59441CD801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671-29A3-4716-ADB5-F1143561A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729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9888E-F4C5-4071-8848-DE59441CD801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671-29A3-4716-ADB5-F1143561A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8158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9888E-F4C5-4071-8848-DE59441CD801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671-29A3-4716-ADB5-F1143561A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2800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9888E-F4C5-4071-8848-DE59441CD801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671-29A3-4716-ADB5-F1143561A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913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9888E-F4C5-4071-8848-DE59441CD801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5E671-29A3-4716-ADB5-F1143561A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394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Réunion PDES</a:t>
            </a:r>
            <a:r>
              <a:rPr lang="fr-F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6000" dirty="0" smtClean="0"/>
              <a:t>06/12/2018</a:t>
            </a:r>
            <a:endParaRPr lang="fr-FR" sz="6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752600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588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Programme de la réunion</a:t>
            </a:r>
            <a:r>
              <a:rPr lang="fr-FR" dirty="0" smtClean="0"/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fr-FR" dirty="0" smtClean="0"/>
              <a:t>La nouvelle ligne de bus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2.   L’ accessibilité du collège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3.   Objectif 2019: Challenge </a:t>
            </a:r>
            <a:r>
              <a:rPr lang="fr-FR" dirty="0" err="1" smtClean="0"/>
              <a:t>écomobilité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679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1. La nouvelle ligne de bus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27938"/>
              </p:ext>
            </p:extLst>
          </p:nvPr>
        </p:nvGraphicFramePr>
        <p:xfrm>
          <a:off x="2231740" y="3861048"/>
          <a:ext cx="4176464" cy="1180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2088232"/>
              </a:tblGrid>
              <a:tr h="482352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Avant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Après</a:t>
                      </a:r>
                      <a:endParaRPr lang="fr-FR" dirty="0"/>
                    </a:p>
                  </a:txBody>
                  <a:tcPr anchor="ctr"/>
                </a:tc>
              </a:tr>
              <a:tr h="69837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13 %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66 %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94899" y="2555612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Nette augmentation du nombre d’élèves qui prennent le bus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67544" y="5589240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Bus à l’heure: peu d’élèves en retard à cause du bus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899592" y="16989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 smtClean="0"/>
              <a:t>Avantages: </a:t>
            </a:r>
            <a:endParaRPr lang="fr-FR" sz="2400" b="1" u="sng" dirty="0"/>
          </a:p>
        </p:txBody>
      </p:sp>
    </p:spTree>
    <p:extLst>
      <p:ext uri="{BB962C8B-B14F-4D97-AF65-F5344CB8AC3E}">
        <p14:creationId xmlns:p14="http://schemas.microsoft.com/office/powerpoint/2010/main" val="193082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fr-FR" b="1" u="sng" dirty="0" smtClean="0"/>
              <a:t>Inconvénients</a:t>
            </a:r>
          </a:p>
          <a:p>
            <a:pPr marL="0" indent="0">
              <a:buNone/>
            </a:pPr>
            <a:r>
              <a:rPr lang="fr-FR" b="1" u="sng" dirty="0"/>
              <a:t/>
            </a:r>
            <a:br>
              <a:rPr lang="fr-FR" b="1" u="sng" dirty="0"/>
            </a:br>
            <a:r>
              <a:rPr lang="fr-FR" sz="2000" dirty="0" smtClean="0"/>
              <a:t>Localisation de l’arrêt: attroupement devant l’immeuble et donc</a:t>
            </a:r>
            <a:br>
              <a:rPr lang="fr-FR" sz="2000" dirty="0" smtClean="0"/>
            </a:br>
            <a:r>
              <a:rPr lang="fr-FR" sz="2000" dirty="0" smtClean="0"/>
              <a:t>Bagarre, risque d’accident</a:t>
            </a:r>
            <a:br>
              <a:rPr lang="fr-FR" sz="2000" dirty="0" smtClean="0"/>
            </a:br>
            <a:r>
              <a:rPr lang="fr-FR" sz="2000" dirty="0" smtClean="0"/>
              <a:t>Au niveau du passage piéton qui n’est pas bien visible</a:t>
            </a:r>
            <a:br>
              <a:rPr lang="fr-FR" sz="2000" dirty="0" smtClean="0"/>
            </a:br>
            <a:r>
              <a:rPr lang="fr-FR" sz="2000" dirty="0" smtClean="0"/>
              <a:t> 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dirty="0" smtClean="0"/>
              <a:t>Pas d’abri ni de banc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r>
              <a:rPr lang="fr-FR" sz="2000" dirty="0" smtClean="0"/>
              <a:t>Elèves qui ne pratiquent plus d’activité physique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15" t="44527" r="56100" b="27051"/>
          <a:stretch/>
        </p:blipFill>
        <p:spPr bwMode="auto">
          <a:xfrm>
            <a:off x="6906206" y="548680"/>
            <a:ext cx="1960715" cy="17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539552" y="5010140"/>
            <a:ext cx="77048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r>
              <a:rPr lang="fr-FR" sz="2000" dirty="0" smtClean="0"/>
              <a:t>Fréquentations de la ligne et surcharge aux heures de pointe</a:t>
            </a:r>
          </a:p>
        </p:txBody>
      </p:sp>
      <p:pic>
        <p:nvPicPr>
          <p:cNvPr id="1028" name="Picture 4" descr="Résultat de recherche d'images pour &quot;dessin marche vélo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940093"/>
            <a:ext cx="2032146" cy="21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roix 3"/>
          <p:cNvSpPr/>
          <p:nvPr/>
        </p:nvSpPr>
        <p:spPr>
          <a:xfrm rot="2240125">
            <a:off x="7403058" y="3453501"/>
            <a:ext cx="967012" cy="1152128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324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b="1" dirty="0" smtClean="0"/>
              <a:t>2. L’accessibilité du collège</a:t>
            </a:r>
            <a:endParaRPr lang="fr-FR" sz="4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Pas de piste cyclable qui emmène jusque devant le collège</a:t>
            </a:r>
          </a:p>
          <a:p>
            <a:endParaRPr lang="fr-FR" dirty="0"/>
          </a:p>
          <a:p>
            <a:r>
              <a:rPr lang="fr-FR" dirty="0" smtClean="0"/>
              <a:t> Places limitées dans la rue donc stationnement sur emplacement des bus scolaires ou sur les trottoirs</a:t>
            </a:r>
          </a:p>
          <a:p>
            <a:endParaRPr lang="fr-FR" dirty="0"/>
          </a:p>
          <a:p>
            <a:r>
              <a:rPr lang="fr-FR" dirty="0" smtClean="0"/>
              <a:t> Passage piéton très peu visible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818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fr-FR" dirty="0" smtClean="0"/>
              <a:t> Indiquez la présence du parking plus loin</a:t>
            </a:r>
          </a:p>
          <a:p>
            <a:endParaRPr lang="fr-FR" dirty="0"/>
          </a:p>
          <a:p>
            <a:r>
              <a:rPr lang="fr-FR" dirty="0" smtClean="0"/>
              <a:t> Intervention de la police municipale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411760" y="332656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u="sng" dirty="0" smtClean="0"/>
              <a:t>Solutions</a:t>
            </a:r>
            <a:endParaRPr lang="fr-FR" sz="3600" b="1" u="sng" dirty="0"/>
          </a:p>
        </p:txBody>
      </p:sp>
    </p:spTree>
    <p:extLst>
      <p:ext uri="{BB962C8B-B14F-4D97-AF65-F5344CB8AC3E}">
        <p14:creationId xmlns:p14="http://schemas.microsoft.com/office/powerpoint/2010/main" val="108857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3. Challenge éco-mobilité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 H-G : transport dans le monde</a:t>
            </a:r>
          </a:p>
          <a:p>
            <a:r>
              <a:rPr lang="fr-FR" dirty="0"/>
              <a:t> </a:t>
            </a:r>
            <a:r>
              <a:rPr lang="fr-FR" dirty="0" smtClean="0"/>
              <a:t>Techno : différents moyens de transport</a:t>
            </a:r>
          </a:p>
          <a:p>
            <a:r>
              <a:rPr lang="fr-FR" dirty="0"/>
              <a:t> </a:t>
            </a:r>
            <a:r>
              <a:rPr lang="fr-FR" dirty="0" smtClean="0"/>
              <a:t>PC: gaz à effet de serre, pollution</a:t>
            </a:r>
          </a:p>
          <a:p>
            <a:r>
              <a:rPr lang="fr-FR" dirty="0"/>
              <a:t> </a:t>
            </a:r>
            <a:r>
              <a:rPr lang="fr-FR" dirty="0" smtClean="0"/>
              <a:t>SVT: Changement climatique</a:t>
            </a:r>
          </a:p>
          <a:p>
            <a:r>
              <a:rPr lang="fr-FR" dirty="0"/>
              <a:t> </a:t>
            </a:r>
            <a:r>
              <a:rPr lang="fr-FR" dirty="0" smtClean="0"/>
              <a:t>Musique: bruit et pollution sonore</a:t>
            </a:r>
          </a:p>
          <a:p>
            <a:r>
              <a:rPr lang="fr-FR" dirty="0"/>
              <a:t> </a:t>
            </a:r>
            <a:r>
              <a:rPr lang="fr-FR" dirty="0" smtClean="0"/>
              <a:t>EPS: Santé et déplacement</a:t>
            </a:r>
          </a:p>
          <a:p>
            <a:r>
              <a:rPr lang="fr-FR" dirty="0"/>
              <a:t> </a:t>
            </a:r>
            <a:r>
              <a:rPr lang="fr-FR" dirty="0" smtClean="0"/>
              <a:t>Français: </a:t>
            </a:r>
            <a:r>
              <a:rPr lang="fr-FR" dirty="0" err="1" smtClean="0"/>
              <a:t>écomobilité</a:t>
            </a:r>
            <a:r>
              <a:rPr lang="fr-FR" dirty="0" smtClean="0"/>
              <a:t>: un facteur de liens sociaux</a:t>
            </a:r>
          </a:p>
          <a:p>
            <a:r>
              <a:rPr lang="fr-FR" dirty="0" smtClean="0"/>
              <a:t>Maths: exercices sur des distances</a:t>
            </a:r>
          </a:p>
          <a:p>
            <a:r>
              <a:rPr lang="fr-FR" dirty="0"/>
              <a:t> </a:t>
            </a:r>
            <a:r>
              <a:rPr lang="fr-FR" dirty="0" smtClean="0"/>
              <a:t>ASSR</a:t>
            </a:r>
          </a:p>
          <a:p>
            <a:r>
              <a:rPr lang="fr-FR" dirty="0"/>
              <a:t> </a:t>
            </a:r>
            <a:r>
              <a:rPr lang="fr-FR" dirty="0" smtClean="0"/>
              <a:t>PSC1: exercice cas de malaise et accident</a:t>
            </a:r>
          </a:p>
        </p:txBody>
      </p:sp>
    </p:spTree>
    <p:extLst>
      <p:ext uri="{BB962C8B-B14F-4D97-AF65-F5344CB8AC3E}">
        <p14:creationId xmlns:p14="http://schemas.microsoft.com/office/powerpoint/2010/main" val="208869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Partenaires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Marquage des vélos</a:t>
            </a:r>
          </a:p>
          <a:p>
            <a:r>
              <a:rPr lang="fr-FR" dirty="0"/>
              <a:t> </a:t>
            </a:r>
            <a:r>
              <a:rPr lang="fr-FR" smtClean="0"/>
              <a:t>Police municipale </a:t>
            </a:r>
            <a:r>
              <a:rPr lang="fr-FR" dirty="0" smtClean="0"/>
              <a:t>pour prévention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434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210</Words>
  <Application>Microsoft Office PowerPoint</Application>
  <PresentationFormat>Affichage à l'écran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Réunion PDES 06/12/2018</vt:lpstr>
      <vt:lpstr>Programme de la réunion: </vt:lpstr>
      <vt:lpstr>1. La nouvelle ligne de bus</vt:lpstr>
      <vt:lpstr>Présentation PowerPoint</vt:lpstr>
      <vt:lpstr>2. L’accessibilité du collège</vt:lpstr>
      <vt:lpstr>Présentation PowerPoint</vt:lpstr>
      <vt:lpstr>3. Challenge éco-mobilité</vt:lpstr>
      <vt:lpstr>Partenaires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PDES 06/12/2018</dc:title>
  <dc:creator>ringo.adeline</dc:creator>
  <cp:lastModifiedBy>ringo.adeline</cp:lastModifiedBy>
  <cp:revision>14</cp:revision>
  <dcterms:created xsi:type="dcterms:W3CDTF">2018-11-29T12:48:32Z</dcterms:created>
  <dcterms:modified xsi:type="dcterms:W3CDTF">2018-11-29T14:42:57Z</dcterms:modified>
</cp:coreProperties>
</file>