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C213D-72A6-47FD-BF03-FE3923D51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98003A-30C8-4F4F-B66F-1911654AB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D3650A-C244-4B37-96A7-67B9FA85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623057-5A42-49FF-A5AC-282F66FB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1EEF6F-042A-4354-84B1-084021CF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83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CFF9F6-B148-4513-AEB3-DE3D7807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2B382C-3022-4B25-B597-085611F1A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5D2612-ACEA-4B7D-90C5-D306D435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E72D57-8BE5-4615-9ABD-E7612D77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A676E-2BEE-4BED-B74F-C0E75D32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87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D4FE42-B913-4181-8B4A-7FF8ACE14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8EBABF-D2C2-40D7-8239-1492981C6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A61267-4457-4FD4-AA7C-1C27CC1E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5EE9EE-405E-473E-ACA7-60AC521A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A372FA-571B-497F-BD45-5167822A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65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CB84F-63D2-413D-B05E-EA72BBD1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0F9F1C-6D6A-45C5-8EAF-4955750B1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524B4D-D4D6-4145-8F2A-9A5E4727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9840A0-141B-4D9E-ACA4-9F24DCAC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15E161-E266-4795-A2B2-FEFF5D48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74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2680C-0193-4B4A-950A-9BBC440C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F1FD6E-2461-4330-BED8-4D0872B0A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BD9989-3CBE-472F-AC84-9925E9FCD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E4958E-19BF-4AE7-A31D-E58B0BA6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5FC99B-6F96-494B-A6BD-E4E87060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1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B623A-26A9-4503-BD98-BEE774722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885F0-7602-4F42-908D-2BFACCFB4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9DAEEB-E99A-4A5C-B4E9-3D7844FD0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2472FD-3797-425F-9EEB-1FE3276B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A09CA7-7519-4DDE-B923-E160F2FD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886134-C259-4EBA-BAB7-2104EA77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62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35DA9-5F3F-4D3D-BDFF-2A7B1A8B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EE96FA-A3CB-417B-A368-1A0F44752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34B4EB-5DCE-483B-B03C-3718A0C42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33C5B5-F756-4041-8181-FF51F6EA7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F3F9368-CD1E-4ED6-97D6-8E8E26D3D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3909B6-3FE6-4CDA-BDE5-9B842633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9501B1-CE66-4FEA-B169-56AF5D9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2A168C2-42A7-418D-90C7-69227469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91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48920-7B8C-41BD-B1EE-6A069B8D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762B52-6D65-4547-9AE6-A1EF6B4FF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AFB586-7E6C-46C6-AF46-58C65137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635CC7-ACF0-4E52-ADB4-2C2EE4EB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67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2ECA94-8014-485A-AFAE-C79E3211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1AF984-EF70-414B-99F3-96474C39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790034-566C-4F47-9E4E-336D7AFA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84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83354-3288-4F6D-A72A-BC9762C5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909479-78B9-4A37-9EBB-A547555F3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583127-A996-4E2B-BC8C-6D2CB6CE3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9065FF-238D-42CE-B668-CDA687D9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D9DDF3-C8BF-4769-B917-98CEAC1F2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A1CDB4-4833-4760-BDF2-5C5D1B7C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02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68914-3A01-498D-9643-3FA3D666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6C7A5-0955-4018-8035-781341CF6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353CA4-7A6A-4CF1-BE89-824F07E56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20DA0C-3D09-44D1-BF43-B7F9A26C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72C420-CF77-40BB-8267-8E45F63E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AFBFEF-6E77-4AC5-9619-5CEBBD6A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69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2709EF-AAE5-4FEA-8D80-823989A1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EAFB43-70D3-4546-A4D9-A78C5B32F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14C5AC-530B-4202-A3C5-F70B55117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44EF7-E182-4682-B0EE-79F44D6D927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FD34B5-ADAA-445E-B851-D6D9663C3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ADD605-311F-4B7C-A9CB-C040BF962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AEAA-EE54-4D4C-ACBB-61D8DCC8C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7351CF-7006-4D62-85E4-FF04A2CEEDBD}"/>
              </a:ext>
            </a:extLst>
          </p:cNvPr>
          <p:cNvSpPr/>
          <p:nvPr/>
        </p:nvSpPr>
        <p:spPr>
          <a:xfrm>
            <a:off x="521108" y="4793225"/>
            <a:ext cx="8927691" cy="1661651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542492-15C8-4BDA-9B7F-C7513FEDA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954" y="4837957"/>
            <a:ext cx="9144000" cy="1655762"/>
          </a:xfrm>
          <a:noFill/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DANGERS ACCES AU COLLEGE SAINT EXUPERY</a:t>
            </a:r>
          </a:p>
          <a:p>
            <a:r>
              <a:rPr lang="fr-FR" dirty="0">
                <a:solidFill>
                  <a:srgbClr val="FF0000"/>
                </a:solidFill>
              </a:rPr>
              <a:t>Données issues de l’enquête réalisée auprès des élèves, des parents d’élèves et du personnel du collège Saint Exupéry d’Onnaing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B38C87C-5331-4DAB-97BB-ECB5121FD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58870" y="88852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b="1" i="0" cap="small" dirty="0">
                <a:solidFill>
                  <a:srgbClr val="FF0000"/>
                </a:solidFill>
                <a:effectLst/>
                <a:latin typeface="Ubuntu"/>
              </a:rPr>
              <a:t>Plan de Déplacements Etablissement Scolaire (PDES)</a:t>
            </a:r>
            <a:r>
              <a:rPr lang="fr-FR" b="0" i="0" dirty="0">
                <a:solidFill>
                  <a:srgbClr val="212529"/>
                </a:solidFill>
                <a:effectLst/>
                <a:latin typeface="Ubuntu"/>
              </a:rPr>
              <a:t/>
            </a:r>
            <a:br>
              <a:rPr lang="fr-FR" b="0" i="0" dirty="0">
                <a:solidFill>
                  <a:srgbClr val="212529"/>
                </a:solidFill>
                <a:effectLst/>
                <a:latin typeface="Ubuntu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600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BACB2E-4834-4764-AACA-B8C1093D8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37" y="0"/>
            <a:ext cx="4051300" cy="3225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B7FA249-264F-472D-96F1-8183AB5EB321}"/>
              </a:ext>
            </a:extLst>
          </p:cNvPr>
          <p:cNvSpPr txBox="1"/>
          <p:nvPr/>
        </p:nvSpPr>
        <p:spPr>
          <a:xfrm>
            <a:off x="223520" y="3429000"/>
            <a:ext cx="4738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Accès au rond point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du collège et rond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point en lui-même.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5F81EC-52DA-4CE1-8DFB-F4A6F7EBA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Image 4" descr="Une image contenant texte, extérieur, ciel&#10;&#10;Description générée automatiquement">
            <a:extLst>
              <a:ext uri="{FF2B5EF4-FFF2-40B4-BE49-F238E27FC236}">
                <a16:creationId xmlns:a16="http://schemas.microsoft.com/office/drawing/2014/main" id="{2370B2C0-6B11-4437-8AB5-603EDDFF5A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38" y="3506888"/>
            <a:ext cx="8353162" cy="2647850"/>
          </a:xfrm>
          <a:prstGeom prst="rect">
            <a:avLst/>
          </a:prstGeom>
        </p:spPr>
      </p:pic>
      <p:pic>
        <p:nvPicPr>
          <p:cNvPr id="10" name="Image 9" descr="Une image contenant texte, route, extérieur, rue&#10;&#10;Description générée automatiquement">
            <a:extLst>
              <a:ext uri="{FF2B5EF4-FFF2-40B4-BE49-F238E27FC236}">
                <a16:creationId xmlns:a16="http://schemas.microsoft.com/office/drawing/2014/main" id="{67DD8074-003E-4E59-BF4A-23367F94CBC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75692"/>
            <a:ext cx="7355840" cy="30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68CE3F-01B2-4F17-86A1-85C5CD1B325C}"/>
              </a:ext>
            </a:extLst>
          </p:cNvPr>
          <p:cNvSpPr txBox="1"/>
          <p:nvPr/>
        </p:nvSpPr>
        <p:spPr>
          <a:xfrm>
            <a:off x="182880" y="6217920"/>
            <a:ext cx="814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Chemin de la Folle emprise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D8F8B6-604C-48D4-A6D8-008AAA73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89" y="0"/>
            <a:ext cx="2878111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7C3230B-071C-4CB3-BF42-2B464CE7F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Image 4" descr="Une image contenant herbe, extérieur, plante, saleté&#10;&#10;Description générée automatiquement">
            <a:extLst>
              <a:ext uri="{FF2B5EF4-FFF2-40B4-BE49-F238E27FC236}">
                <a16:creationId xmlns:a16="http://schemas.microsoft.com/office/drawing/2014/main" id="{4CE526A0-97E8-4FF4-9F79-A2A9BF9CE0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1"/>
          <a:stretch/>
        </p:blipFill>
        <p:spPr>
          <a:xfrm>
            <a:off x="2151089" y="298564"/>
            <a:ext cx="5042191" cy="52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1"/>
    </mc:Choice>
    <mc:Fallback xmlns="">
      <p:transition spd="slow" advTm="57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C44KN0 Les Onnaingeoises #6 - Saint-Exupery (Traditional Cache) in  Hauts-de-France, France created by lecos">
            <a:extLst>
              <a:ext uri="{FF2B5EF4-FFF2-40B4-BE49-F238E27FC236}">
                <a16:creationId xmlns:a16="http://schemas.microsoft.com/office/drawing/2014/main" id="{B1286796-B073-4083-ABA6-CE6DB06E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r="18604"/>
          <a:stretch/>
        </p:blipFill>
        <p:spPr bwMode="auto"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066F2C4-D913-4C94-8ABA-0824A1EB083B}"/>
              </a:ext>
            </a:extLst>
          </p:cNvPr>
          <p:cNvSpPr txBox="1"/>
          <p:nvPr/>
        </p:nvSpPr>
        <p:spPr>
          <a:xfrm>
            <a:off x="6234329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Diaporama réalisé par Elodie Carion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Remerciements aux éco-déléguées, Maeva Maniez et Maud Beck-Libert pour la lecture des commentaires.</a:t>
            </a:r>
          </a:p>
        </p:txBody>
      </p:sp>
    </p:spTree>
    <p:extLst>
      <p:ext uri="{BB962C8B-B14F-4D97-AF65-F5344CB8AC3E}">
        <p14:creationId xmlns:p14="http://schemas.microsoft.com/office/powerpoint/2010/main" val="3890196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13692D-F55D-4C9E-A032-587F5399E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659B39B-8924-42F5-B98D-C9021829DC75}"/>
              </a:ext>
            </a:extLst>
          </p:cNvPr>
          <p:cNvSpPr/>
          <p:nvPr/>
        </p:nvSpPr>
        <p:spPr>
          <a:xfrm>
            <a:off x="79513" y="373711"/>
            <a:ext cx="4484536" cy="1757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7610AE-F098-44E2-8658-298C746F25B1}"/>
              </a:ext>
            </a:extLst>
          </p:cNvPr>
          <p:cNvSpPr txBox="1"/>
          <p:nvPr/>
        </p:nvSpPr>
        <p:spPr>
          <a:xfrm>
            <a:off x="115294" y="436722"/>
            <a:ext cx="4412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latin typeface="Century Gothic" panose="020B0502020202020204" pitchFamily="34" charset="0"/>
              </a:rPr>
              <a:t>Chaque point représente un endroit signalé lorsqu’on a demandé aux enquêtés d’indiquer un lieu qui leur semblait dangereux sur le trajet du collège.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137548-498B-40B1-B2B0-41D4B720C613}"/>
              </a:ext>
            </a:extLst>
          </p:cNvPr>
          <p:cNvSpPr txBox="1"/>
          <p:nvPr/>
        </p:nvSpPr>
        <p:spPr>
          <a:xfrm>
            <a:off x="8643069" y="5534108"/>
            <a:ext cx="3609892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ONNAING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CB8717-CF07-45DE-B073-FCF520393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8"/>
    </mc:Choice>
    <mc:Fallback xmlns="">
      <p:transition spd="slow" advTm="2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F589355A-E2BC-4EC7-9F74-1B79A44A5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3" y="800918"/>
            <a:ext cx="9653396" cy="38792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CBCED4-5270-45FA-83E5-623D7CC21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8"/>
    </mc:Choice>
    <mc:Fallback xmlns="">
      <p:transition spd="slow" advTm="2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FD326CAB-37E0-46D1-B6BC-1B031A79B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02"/>
            <a:ext cx="12192000" cy="60523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3CE468-2F77-4B33-8A8B-9AD3DE4D9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1"/>
    </mc:Choice>
    <mc:Fallback xmlns="">
      <p:transition spd="slow" advTm="1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3F40BB-5D0F-43AB-9AB6-85BDC4B3B5B7}"/>
              </a:ext>
            </a:extLst>
          </p:cNvPr>
          <p:cNvSpPr txBox="1"/>
          <p:nvPr/>
        </p:nvSpPr>
        <p:spPr>
          <a:xfrm>
            <a:off x="462116" y="5761703"/>
            <a:ext cx="11346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La piste cyclable disparait lorsqu’on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s’approche du centre ville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D34D51-1EE7-493B-87FC-9B6A96088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Image 6" descr="Une image contenant texte, extérieur, route, rue&#10;&#10;Description générée automatiquement">
            <a:extLst>
              <a:ext uri="{FF2B5EF4-FFF2-40B4-BE49-F238E27FC236}">
                <a16:creationId xmlns:a16="http://schemas.microsoft.com/office/drawing/2014/main" id="{31577705-2EB5-4850-9E56-2CBC8CB4B7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71" y="101378"/>
            <a:ext cx="3873526" cy="6655243"/>
          </a:xfrm>
          <a:prstGeom prst="rect">
            <a:avLst/>
          </a:prstGeom>
        </p:spPr>
      </p:pic>
      <p:pic>
        <p:nvPicPr>
          <p:cNvPr id="9" name="Graphique 8" descr="Cyclisme contour">
            <a:extLst>
              <a:ext uri="{FF2B5EF4-FFF2-40B4-BE49-F238E27FC236}">
                <a16:creationId xmlns:a16="http://schemas.microsoft.com/office/drawing/2014/main" id="{F85244C6-6794-4B46-96FB-C73CAED53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490" y="840849"/>
            <a:ext cx="2816087" cy="2816087"/>
          </a:xfrm>
          <a:prstGeom prst="rect">
            <a:avLst/>
          </a:prstGeom>
        </p:spPr>
      </p:pic>
      <p:pic>
        <p:nvPicPr>
          <p:cNvPr id="10" name="Graphique 9" descr="Cyclisme contour">
            <a:extLst>
              <a:ext uri="{FF2B5EF4-FFF2-40B4-BE49-F238E27FC236}">
                <a16:creationId xmlns:a16="http://schemas.microsoft.com/office/drawing/2014/main" id="{8254D669-C79D-4D07-A8F9-44594DABA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267" y="2432436"/>
            <a:ext cx="2816087" cy="281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2"/>
    </mc:Choice>
    <mc:Fallback xmlns="">
      <p:transition spd="slow" advTm="1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route, extérieur, passage&#10;&#10;Description générée automatiquement">
            <a:extLst>
              <a:ext uri="{FF2B5EF4-FFF2-40B4-BE49-F238E27FC236}">
                <a16:creationId xmlns:a16="http://schemas.microsoft.com/office/drawing/2014/main" id="{C0478214-2AC4-400D-844D-139AB683B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5" y="352830"/>
            <a:ext cx="8622890" cy="32926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F75EE81-6C5E-40DA-855B-DEA7EC1D5FF6}"/>
              </a:ext>
            </a:extLst>
          </p:cNvPr>
          <p:cNvSpPr txBox="1"/>
          <p:nvPr/>
        </p:nvSpPr>
        <p:spPr>
          <a:xfrm>
            <a:off x="501445" y="5594555"/>
            <a:ext cx="1129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INTERSECTION rue Jean </a:t>
            </a:r>
            <a:r>
              <a:rPr lang="fr-FR" sz="3600" b="1" dirty="0" err="1">
                <a:solidFill>
                  <a:srgbClr val="FF0000"/>
                </a:solidFill>
              </a:rPr>
              <a:t>Jaures</a:t>
            </a:r>
            <a:r>
              <a:rPr lang="fr-FR" sz="3600" b="1" dirty="0">
                <a:solidFill>
                  <a:srgbClr val="FF0000"/>
                </a:solidFill>
              </a:rPr>
              <a:t> / chemin du </a:t>
            </a:r>
            <a:r>
              <a:rPr lang="fr-FR" sz="3600" b="1" dirty="0" err="1">
                <a:solidFill>
                  <a:srgbClr val="FF0000"/>
                </a:solidFill>
              </a:rPr>
              <a:t>Houpiau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B4A119-FCA1-4ECF-889F-6691555EF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57" y="2478608"/>
            <a:ext cx="3535278" cy="3115947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050D5B7-40CC-4AD0-94A5-58F67ACA321E}"/>
              </a:ext>
            </a:extLst>
          </p:cNvPr>
          <p:cNvSpPr/>
          <p:nvPr/>
        </p:nvSpPr>
        <p:spPr>
          <a:xfrm>
            <a:off x="4690030" y="1399430"/>
            <a:ext cx="1176793" cy="75537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03A56D-FE18-44CA-9D4A-45D5EB00DA94}"/>
              </a:ext>
            </a:extLst>
          </p:cNvPr>
          <p:cNvSpPr txBox="1"/>
          <p:nvPr/>
        </p:nvSpPr>
        <p:spPr>
          <a:xfrm>
            <a:off x="5669280" y="1049572"/>
            <a:ext cx="151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Masque la</a:t>
            </a:r>
          </a:p>
          <a:p>
            <a:r>
              <a:rPr lang="fr-FR" dirty="0">
                <a:solidFill>
                  <a:srgbClr val="FFFF00"/>
                </a:solidFill>
              </a:rPr>
              <a:t>visibilité !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6EC4AD-042C-4482-8BF3-4E564A4DB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3"/>
    </mc:Choice>
    <mc:Fallback xmlns="">
      <p:transition spd="slow" advTm="1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E93EB-252A-4F3D-8A2A-E80A2018DF2B}"/>
              </a:ext>
            </a:extLst>
          </p:cNvPr>
          <p:cNvSpPr txBox="1"/>
          <p:nvPr/>
        </p:nvSpPr>
        <p:spPr>
          <a:xfrm>
            <a:off x="214685" y="6035040"/>
            <a:ext cx="1146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Rue Jean </a:t>
            </a:r>
            <a:r>
              <a:rPr lang="fr-FR" sz="2800" b="1" dirty="0" err="1">
                <a:solidFill>
                  <a:srgbClr val="FF0000"/>
                </a:solidFill>
              </a:rPr>
              <a:t>Jaures</a:t>
            </a:r>
            <a:r>
              <a:rPr lang="fr-FR" sz="2800" b="1" dirty="0">
                <a:solidFill>
                  <a:srgbClr val="FF0000"/>
                </a:solidFill>
              </a:rPr>
              <a:t> : arrêt des bus de ville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A23B4A-F551-48B4-B25A-3DAC7B0AC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83" y="3873830"/>
            <a:ext cx="3841135" cy="26844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8F62CD-F5E8-4BD2-9F92-215106BA85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BE0290-594C-4931-9719-DEA35DB48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36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6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1287"/>
    </mc:Choice>
    <mc:Fallback xmlns="">
      <p:transition spd="slow" advTm="6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85E30F4-C8AD-4A69-A419-C6EB3CE76ABC}"/>
              </a:ext>
            </a:extLst>
          </p:cNvPr>
          <p:cNvSpPr txBox="1"/>
          <p:nvPr/>
        </p:nvSpPr>
        <p:spPr>
          <a:xfrm>
            <a:off x="167148" y="6076335"/>
            <a:ext cx="101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Intersection entre la rue de la république et la rue Danton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5EC015-3D01-48D1-B050-8CBF94615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324" y="4046855"/>
            <a:ext cx="3244850" cy="2552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8CB5AF-B435-45C0-9709-55D80D7D5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8" y="174522"/>
            <a:ext cx="5520813" cy="3020122"/>
          </a:xfrm>
          <a:prstGeom prst="rect">
            <a:avLst/>
          </a:prstGeom>
        </p:spPr>
      </p:pic>
      <p:pic>
        <p:nvPicPr>
          <p:cNvPr id="8" name="Image 7" descr="Une image contenant ciel, extérieur, rue, passage&#10;&#10;Description générée automatiquement">
            <a:extLst>
              <a:ext uri="{FF2B5EF4-FFF2-40B4-BE49-F238E27FC236}">
                <a16:creationId xmlns:a16="http://schemas.microsoft.com/office/drawing/2014/main" id="{59C83426-F1CA-4173-B212-513395C00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9" y="180862"/>
            <a:ext cx="4296697" cy="32555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4272C8-BB6D-4C19-B96C-719399DC00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3518074"/>
            <a:ext cx="7954297" cy="25582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899F82-855F-42E6-884E-9E65ED65E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4"/>
    </mc:Choice>
    <mc:Fallback xmlns="">
      <p:transition spd="slow" advTm="3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62780C-D1D0-4D68-A12A-FBEB2B39F014}"/>
              </a:ext>
            </a:extLst>
          </p:cNvPr>
          <p:cNvSpPr txBox="1"/>
          <p:nvPr/>
        </p:nvSpPr>
        <p:spPr>
          <a:xfrm>
            <a:off x="186813" y="5872767"/>
            <a:ext cx="11111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La rue de la République est maintenant partiellement en sens unique ce qui permet un stationnement moins encombrant</a:t>
            </a:r>
            <a:r>
              <a:rPr lang="fr-FR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DE9172-AD9D-4CBC-8673-38FA2656A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Image 6" descr="Une image contenant texte, route, extérieur, ciel&#10;&#10;Description générée automatiquement">
            <a:extLst>
              <a:ext uri="{FF2B5EF4-FFF2-40B4-BE49-F238E27FC236}">
                <a16:creationId xmlns:a16="http://schemas.microsoft.com/office/drawing/2014/main" id="{8B30FB09-3811-4BD2-84CD-E30B635E3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9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"/>
    </mc:Choice>
    <mc:Fallback xmlns="">
      <p:transition spd="slow" advTm="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156</Words>
  <Application>Microsoft Office PowerPoint</Application>
  <PresentationFormat>Grand écran</PresentationFormat>
  <Paragraphs>20</Paragraphs>
  <Slides>12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Ubuntu</vt:lpstr>
      <vt:lpstr>Thème Office</vt:lpstr>
      <vt:lpstr>Plan de Déplacements Etablissement Scolaire (PDES)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elodie carion</dc:creator>
  <cp:lastModifiedBy>Raphaël Honorez</cp:lastModifiedBy>
  <cp:revision>18</cp:revision>
  <dcterms:created xsi:type="dcterms:W3CDTF">2021-06-22T07:54:54Z</dcterms:created>
  <dcterms:modified xsi:type="dcterms:W3CDTF">2021-10-04T12:55:12Z</dcterms:modified>
</cp:coreProperties>
</file>